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1" r:id="rId5"/>
    <p:sldId id="270" r:id="rId6"/>
    <p:sldId id="298" r:id="rId7"/>
    <p:sldId id="260" r:id="rId8"/>
    <p:sldId id="265" r:id="rId9"/>
    <p:sldId id="271" r:id="rId10"/>
    <p:sldId id="299" r:id="rId11"/>
    <p:sldId id="272" r:id="rId12"/>
    <p:sldId id="273" r:id="rId13"/>
    <p:sldId id="274" r:id="rId14"/>
    <p:sldId id="300" r:id="rId15"/>
    <p:sldId id="275" r:id="rId16"/>
    <p:sldId id="276" r:id="rId17"/>
    <p:sldId id="277" r:id="rId18"/>
    <p:sldId id="301" r:id="rId19"/>
    <p:sldId id="278" r:id="rId20"/>
    <p:sldId id="279" r:id="rId21"/>
    <p:sldId id="280" r:id="rId22"/>
    <p:sldId id="302" r:id="rId23"/>
    <p:sldId id="281" r:id="rId24"/>
    <p:sldId id="282" r:id="rId25"/>
    <p:sldId id="283" r:id="rId26"/>
    <p:sldId id="303" r:id="rId27"/>
    <p:sldId id="284" r:id="rId28"/>
    <p:sldId id="285" r:id="rId29"/>
    <p:sldId id="286" r:id="rId30"/>
    <p:sldId id="304" r:id="rId31"/>
    <p:sldId id="287" r:id="rId32"/>
    <p:sldId id="288" r:id="rId33"/>
    <p:sldId id="289" r:id="rId34"/>
    <p:sldId id="305" r:id="rId35"/>
    <p:sldId id="290" r:id="rId36"/>
    <p:sldId id="291" r:id="rId37"/>
    <p:sldId id="308" r:id="rId38"/>
    <p:sldId id="292" r:id="rId39"/>
    <p:sldId id="306" r:id="rId40"/>
    <p:sldId id="293" r:id="rId41"/>
    <p:sldId id="294" r:id="rId42"/>
    <p:sldId id="295" r:id="rId43"/>
    <p:sldId id="307" r:id="rId44"/>
    <p:sldId id="296" r:id="rId45"/>
    <p:sldId id="297" r:id="rId46"/>
    <p:sldId id="266" r:id="rId4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us Kuhl" userId="005c92aa019f8025" providerId="LiveId" clId="{3233C312-B76E-4768-B938-006E15D1D9F3}"/>
    <pc:docChg chg="undo custSel addSld delSld modSld sldOrd">
      <pc:chgData name="Mateus Kuhl" userId="005c92aa019f8025" providerId="LiveId" clId="{3233C312-B76E-4768-B938-006E15D1D9F3}" dt="2023-05-22T15:38:40.770" v="1466" actId="1076"/>
      <pc:docMkLst>
        <pc:docMk/>
      </pc:docMkLst>
      <pc:sldChg chg="modSp">
        <pc:chgData name="Mateus Kuhl" userId="005c92aa019f8025" providerId="LiveId" clId="{3233C312-B76E-4768-B938-006E15D1D9F3}" dt="2023-05-21T18:13:14.292" v="147" actId="20577"/>
        <pc:sldMkLst>
          <pc:docMk/>
          <pc:sldMk cId="3068261986" sldId="256"/>
        </pc:sldMkLst>
        <pc:spChg chg="mod">
          <ac:chgData name="Mateus Kuhl" userId="005c92aa019f8025" providerId="LiveId" clId="{3233C312-B76E-4768-B938-006E15D1D9F3}" dt="2023-05-21T18:13:14.292" v="147" actId="20577"/>
          <ac:spMkLst>
            <pc:docMk/>
            <pc:sldMk cId="3068261986" sldId="256"/>
            <ac:spMk id="48" creationId="{332899D7-9679-4691-A0C0-24A2ACBC0788}"/>
          </ac:spMkLst>
        </pc:spChg>
      </pc:sldChg>
      <pc:sldChg chg="modSp mod">
        <pc:chgData name="Mateus Kuhl" userId="005c92aa019f8025" providerId="LiveId" clId="{3233C312-B76E-4768-B938-006E15D1D9F3}" dt="2023-05-22T15:38:40.770" v="1466" actId="1076"/>
        <pc:sldMkLst>
          <pc:docMk/>
          <pc:sldMk cId="566195071" sldId="257"/>
        </pc:sldMkLst>
        <pc:spChg chg="mod">
          <ac:chgData name="Mateus Kuhl" userId="005c92aa019f8025" providerId="LiveId" clId="{3233C312-B76E-4768-B938-006E15D1D9F3}" dt="2023-05-22T15:38:40.770" v="1466" actId="1076"/>
          <ac:spMkLst>
            <pc:docMk/>
            <pc:sldMk cId="566195071" sldId="257"/>
            <ac:spMk id="38" creationId="{80579935-C6F3-4BC8-9083-A231251ADFC0}"/>
          </ac:spMkLst>
        </pc:spChg>
        <pc:spChg chg="mod">
          <ac:chgData name="Mateus Kuhl" userId="005c92aa019f8025" providerId="LiveId" clId="{3233C312-B76E-4768-B938-006E15D1D9F3}" dt="2023-05-22T15:38:32.862" v="1465" actId="1076"/>
          <ac:spMkLst>
            <pc:docMk/>
            <pc:sldMk cId="566195071" sldId="257"/>
            <ac:spMk id="39" creationId="{32221BDF-947C-435C-BF44-7E0F5D6F0B03}"/>
          </ac:spMkLst>
        </pc:spChg>
      </pc:sldChg>
      <pc:sldChg chg="modSp modAnim">
        <pc:chgData name="Mateus Kuhl" userId="005c92aa019f8025" providerId="LiveId" clId="{3233C312-B76E-4768-B938-006E15D1D9F3}" dt="2023-05-21T18:55:31.292" v="515"/>
        <pc:sldMkLst>
          <pc:docMk/>
          <pc:sldMk cId="3847096001" sldId="260"/>
        </pc:sldMkLst>
        <pc:spChg chg="mod">
          <ac:chgData name="Mateus Kuhl" userId="005c92aa019f8025" providerId="LiveId" clId="{3233C312-B76E-4768-B938-006E15D1D9F3}" dt="2023-05-21T18:48:27.195" v="443" actId="20577"/>
          <ac:spMkLst>
            <pc:docMk/>
            <pc:sldMk cId="3847096001" sldId="260"/>
            <ac:spMk id="21" creationId="{F2956B46-FF8B-4ED4-9AE1-C39930DD73FC}"/>
          </ac:spMkLst>
        </pc:spChg>
        <pc:spChg chg="mod">
          <ac:chgData name="Mateus Kuhl" userId="005c92aa019f8025" providerId="LiveId" clId="{3233C312-B76E-4768-B938-006E15D1D9F3}" dt="2023-05-21T17:52:35.172" v="4" actId="20577"/>
          <ac:spMkLst>
            <pc:docMk/>
            <pc:sldMk cId="3847096001" sldId="260"/>
            <ac:spMk id="22" creationId="{ADDBE5D7-5B38-45D4-A7EB-0E0B4C89FF9E}"/>
          </ac:spMkLst>
        </pc:spChg>
      </pc:sldChg>
      <pc:sldChg chg="addSp modSp mod modAnim">
        <pc:chgData name="Mateus Kuhl" userId="005c92aa019f8025" providerId="LiveId" clId="{3233C312-B76E-4768-B938-006E15D1D9F3}" dt="2023-05-22T01:38:35.804" v="1357"/>
        <pc:sldMkLst>
          <pc:docMk/>
          <pc:sldMk cId="673166412" sldId="265"/>
        </pc:sldMkLst>
        <pc:spChg chg="add mod">
          <ac:chgData name="Mateus Kuhl" userId="005c92aa019f8025" providerId="LiveId" clId="{3233C312-B76E-4768-B938-006E15D1D9F3}" dt="2023-05-21T21:57:46.870" v="1316" actId="14100"/>
          <ac:spMkLst>
            <pc:docMk/>
            <pc:sldMk cId="673166412" sldId="265"/>
            <ac:spMk id="13" creationId="{9D7A798D-5DEB-4571-AB71-12ED8202B5C5}"/>
          </ac:spMkLst>
        </pc:spChg>
        <pc:picChg chg="add mod modCrop">
          <ac:chgData name="Mateus Kuhl" userId="005c92aa019f8025" providerId="LiveId" clId="{3233C312-B76E-4768-B938-006E15D1D9F3}" dt="2023-05-21T21:57:36.759" v="1314" actId="1076"/>
          <ac:picMkLst>
            <pc:docMk/>
            <pc:sldMk cId="673166412" sldId="265"/>
            <ac:picMk id="3" creationId="{9761B23D-8700-4F02-AD4D-BADE472F8E76}"/>
          </ac:picMkLst>
        </pc:picChg>
      </pc:sldChg>
      <pc:sldChg chg="addSp modSp mod ord modAnim">
        <pc:chgData name="Mateus Kuhl" userId="005c92aa019f8025" providerId="LiveId" clId="{3233C312-B76E-4768-B938-006E15D1D9F3}" dt="2023-05-21T20:16:31.734" v="1282"/>
        <pc:sldMkLst>
          <pc:docMk/>
          <pc:sldMk cId="721321466" sldId="266"/>
        </pc:sldMkLst>
        <pc:spChg chg="add mod">
          <ac:chgData name="Mateus Kuhl" userId="005c92aa019f8025" providerId="LiveId" clId="{3233C312-B76E-4768-B938-006E15D1D9F3}" dt="2023-05-21T20:16:21.767" v="1280" actId="164"/>
          <ac:spMkLst>
            <pc:docMk/>
            <pc:sldMk cId="721321466" sldId="266"/>
            <ac:spMk id="2" creationId="{96CC545A-914C-4BB6-A710-FC92A91E24F7}"/>
          </ac:spMkLst>
        </pc:spChg>
        <pc:spChg chg="add mod">
          <ac:chgData name="Mateus Kuhl" userId="005c92aa019f8025" providerId="LiveId" clId="{3233C312-B76E-4768-B938-006E15D1D9F3}" dt="2023-05-21T20:16:21.767" v="1280" actId="164"/>
          <ac:spMkLst>
            <pc:docMk/>
            <pc:sldMk cId="721321466" sldId="266"/>
            <ac:spMk id="10" creationId="{99C40223-F371-41EE-811F-11EC0D4C84A4}"/>
          </ac:spMkLst>
        </pc:spChg>
        <pc:spChg chg="mod">
          <ac:chgData name="Mateus Kuhl" userId="005c92aa019f8025" providerId="LiveId" clId="{3233C312-B76E-4768-B938-006E15D1D9F3}" dt="2023-05-21T20:13:51.816" v="1241" actId="20577"/>
          <ac:spMkLst>
            <pc:docMk/>
            <pc:sldMk cId="721321466" sldId="266"/>
            <ac:spMk id="14" creationId="{AB3D044B-B7F7-4586-A896-21164AB22159}"/>
          </ac:spMkLst>
        </pc:spChg>
        <pc:grpChg chg="add mod">
          <ac:chgData name="Mateus Kuhl" userId="005c92aa019f8025" providerId="LiveId" clId="{3233C312-B76E-4768-B938-006E15D1D9F3}" dt="2023-05-21T20:16:21.767" v="1280" actId="164"/>
          <ac:grpSpMkLst>
            <pc:docMk/>
            <pc:sldMk cId="721321466" sldId="266"/>
            <ac:grpSpMk id="3" creationId="{44D2A999-79E7-43A6-A544-9058E937EF24}"/>
          </ac:grpSpMkLst>
        </pc:grpChg>
      </pc:sldChg>
      <pc:sldChg chg="del">
        <pc:chgData name="Mateus Kuhl" userId="005c92aa019f8025" providerId="LiveId" clId="{3233C312-B76E-4768-B938-006E15D1D9F3}" dt="2023-05-21T18:08:10.258" v="93" actId="47"/>
        <pc:sldMkLst>
          <pc:docMk/>
          <pc:sldMk cId="2863459373" sldId="267"/>
        </pc:sldMkLst>
      </pc:sldChg>
      <pc:sldChg chg="del">
        <pc:chgData name="Mateus Kuhl" userId="005c92aa019f8025" providerId="LiveId" clId="{3233C312-B76E-4768-B938-006E15D1D9F3}" dt="2023-05-21T18:08:12.158" v="94" actId="47"/>
        <pc:sldMkLst>
          <pc:docMk/>
          <pc:sldMk cId="1669352701" sldId="268"/>
        </pc:sldMkLst>
      </pc:sldChg>
      <pc:sldChg chg="del">
        <pc:chgData name="Mateus Kuhl" userId="005c92aa019f8025" providerId="LiveId" clId="{3233C312-B76E-4768-B938-006E15D1D9F3}" dt="2023-05-21T18:08:13.983" v="95" actId="47"/>
        <pc:sldMkLst>
          <pc:docMk/>
          <pc:sldMk cId="512084402" sldId="269"/>
        </pc:sldMkLst>
      </pc:sldChg>
      <pc:sldChg chg="addSp delSp modSp mod ord modAnim">
        <pc:chgData name="Mateus Kuhl" userId="005c92aa019f8025" providerId="LiveId" clId="{3233C312-B76E-4768-B938-006E15D1D9F3}" dt="2023-05-21T18:47:28.211" v="432" actId="20577"/>
        <pc:sldMkLst>
          <pc:docMk/>
          <pc:sldMk cId="1840903348" sldId="270"/>
        </pc:sldMkLst>
        <pc:spChg chg="add mod">
          <ac:chgData name="Mateus Kuhl" userId="005c92aa019f8025" providerId="LiveId" clId="{3233C312-B76E-4768-B938-006E15D1D9F3}" dt="2023-05-21T18:12:35.934" v="132" actId="1076"/>
          <ac:spMkLst>
            <pc:docMk/>
            <pc:sldMk cId="1840903348" sldId="270"/>
            <ac:spMk id="15" creationId="{124AD6E2-EDD7-48CE-92B2-4D8C0810D193}"/>
          </ac:spMkLst>
        </pc:spChg>
        <pc:spChg chg="add del mod">
          <ac:chgData name="Mateus Kuhl" userId="005c92aa019f8025" providerId="LiveId" clId="{3233C312-B76E-4768-B938-006E15D1D9F3}" dt="2023-05-21T18:03:42.220" v="74" actId="478"/>
          <ac:spMkLst>
            <pc:docMk/>
            <pc:sldMk cId="1840903348" sldId="270"/>
            <ac:spMk id="16" creationId="{AA878B41-C009-4610-BE7C-201173EB0097}"/>
          </ac:spMkLst>
        </pc:spChg>
        <pc:grpChg chg="add mod">
          <ac:chgData name="Mateus Kuhl" userId="005c92aa019f8025" providerId="LiveId" clId="{3233C312-B76E-4768-B938-006E15D1D9F3}" dt="2023-05-21T18:08:56.689" v="96" actId="1076"/>
          <ac:grpSpMkLst>
            <pc:docMk/>
            <pc:sldMk cId="1840903348" sldId="270"/>
            <ac:grpSpMk id="13" creationId="{84BE3B45-3C7D-44A9-820B-E3A6B16A7585}"/>
          </ac:grpSpMkLst>
        </pc:grpChg>
        <pc:graphicFrameChg chg="add del mod modGraphic">
          <ac:chgData name="Mateus Kuhl" userId="005c92aa019f8025" providerId="LiveId" clId="{3233C312-B76E-4768-B938-006E15D1D9F3}" dt="2023-05-21T17:53:55.758" v="8" actId="1032"/>
          <ac:graphicFrameMkLst>
            <pc:docMk/>
            <pc:sldMk cId="1840903348" sldId="270"/>
            <ac:graphicFrameMk id="2" creationId="{64629499-2EF8-463D-8277-AE9CC21FDD30}"/>
          </ac:graphicFrameMkLst>
        </pc:graphicFrameChg>
        <pc:graphicFrameChg chg="add mod modGraphic">
          <ac:chgData name="Mateus Kuhl" userId="005c92aa019f8025" providerId="LiveId" clId="{3233C312-B76E-4768-B938-006E15D1D9F3}" dt="2023-05-21T18:47:28.211" v="432" actId="20577"/>
          <ac:graphicFrameMkLst>
            <pc:docMk/>
            <pc:sldMk cId="1840903348" sldId="270"/>
            <ac:graphicFrameMk id="3" creationId="{A13E960E-E44E-4302-A1A7-D6BF65CCB938}"/>
          </ac:graphicFrameMkLst>
        </pc:graphicFrameChg>
        <pc:picChg chg="add mod">
          <ac:chgData name="Mateus Kuhl" userId="005c92aa019f8025" providerId="LiveId" clId="{3233C312-B76E-4768-B938-006E15D1D9F3}" dt="2023-05-21T18:06:10.058" v="82" actId="164"/>
          <ac:picMkLst>
            <pc:docMk/>
            <pc:sldMk cId="1840903348" sldId="270"/>
            <ac:picMk id="5" creationId="{4AE9EA7C-B3FF-4E7D-8624-FD479DD0ED34}"/>
          </ac:picMkLst>
        </pc:picChg>
        <pc:picChg chg="add mod">
          <ac:chgData name="Mateus Kuhl" userId="005c92aa019f8025" providerId="LiveId" clId="{3233C312-B76E-4768-B938-006E15D1D9F3}" dt="2023-05-21T18:06:10.058" v="82" actId="164"/>
          <ac:picMkLst>
            <pc:docMk/>
            <pc:sldMk cId="1840903348" sldId="270"/>
            <ac:picMk id="8" creationId="{9CA3EA2A-2E7F-468E-8051-E8F6A54A736E}"/>
          </ac:picMkLst>
        </pc:picChg>
        <pc:picChg chg="add mod">
          <ac:chgData name="Mateus Kuhl" userId="005c92aa019f8025" providerId="LiveId" clId="{3233C312-B76E-4768-B938-006E15D1D9F3}" dt="2023-05-21T18:06:10.058" v="82" actId="164"/>
          <ac:picMkLst>
            <pc:docMk/>
            <pc:sldMk cId="1840903348" sldId="270"/>
            <ac:picMk id="10" creationId="{FD300755-9A67-421F-9670-9DFCE23FDEB9}"/>
          </ac:picMkLst>
        </pc:picChg>
      </pc:sldChg>
      <pc:sldChg chg="addSp delSp modSp add mod delAnim">
        <pc:chgData name="Mateus Kuhl" userId="005c92aa019f8025" providerId="LiveId" clId="{3233C312-B76E-4768-B938-006E15D1D9F3}" dt="2023-05-21T19:49:28.890" v="984" actId="20577"/>
        <pc:sldMkLst>
          <pc:docMk/>
          <pc:sldMk cId="1657182765" sldId="271"/>
        </pc:sldMkLst>
        <pc:spChg chg="mod">
          <ac:chgData name="Mateus Kuhl" userId="005c92aa019f8025" providerId="LiveId" clId="{3233C312-B76E-4768-B938-006E15D1D9F3}" dt="2023-05-21T19:49:28.890" v="984" actId="20577"/>
          <ac:spMkLst>
            <pc:docMk/>
            <pc:sldMk cId="1657182765" sldId="271"/>
            <ac:spMk id="14" creationId="{AB3D044B-B7F7-4586-A896-21164AB22159}"/>
          </ac:spMkLst>
        </pc:spChg>
        <pc:grpChg chg="del">
          <ac:chgData name="Mateus Kuhl" userId="005c92aa019f8025" providerId="LiveId" clId="{3233C312-B76E-4768-B938-006E15D1D9F3}" dt="2023-05-21T18:38:06.605" v="246" actId="478"/>
          <ac:grpSpMkLst>
            <pc:docMk/>
            <pc:sldMk cId="1657182765" sldId="271"/>
            <ac:grpSpMk id="13" creationId="{84BE3B45-3C7D-44A9-820B-E3A6B16A7585}"/>
          </ac:grpSpMkLst>
        </pc:grpChg>
        <pc:graphicFrameChg chg="mod topLvl">
          <ac:chgData name="Mateus Kuhl" userId="005c92aa019f8025" providerId="LiveId" clId="{3233C312-B76E-4768-B938-006E15D1D9F3}" dt="2023-05-21T18:38:06.605" v="246" actId="478"/>
          <ac:graphicFrameMkLst>
            <pc:docMk/>
            <pc:sldMk cId="1657182765" sldId="271"/>
            <ac:graphicFrameMk id="3" creationId="{A13E960E-E44E-4302-A1A7-D6BF65CCB938}"/>
          </ac:graphicFrameMkLst>
        </pc:graphicFrameChg>
        <pc:picChg chg="add mod">
          <ac:chgData name="Mateus Kuhl" userId="005c92aa019f8025" providerId="LiveId" clId="{3233C312-B76E-4768-B938-006E15D1D9F3}" dt="2023-05-21T18:38:20.500" v="248" actId="1076"/>
          <ac:picMkLst>
            <pc:docMk/>
            <pc:sldMk cId="1657182765" sldId="271"/>
            <ac:picMk id="4" creationId="{87EC9318-9E8F-4EFE-9223-3CB5C46BBDE2}"/>
          </ac:picMkLst>
        </pc:picChg>
        <pc:picChg chg="del">
          <ac:chgData name="Mateus Kuhl" userId="005c92aa019f8025" providerId="LiveId" clId="{3233C312-B76E-4768-B938-006E15D1D9F3}" dt="2023-05-21T18:38:03.316" v="244" actId="478"/>
          <ac:picMkLst>
            <pc:docMk/>
            <pc:sldMk cId="1657182765" sldId="271"/>
            <ac:picMk id="5" creationId="{4AE9EA7C-B3FF-4E7D-8624-FD479DD0ED34}"/>
          </ac:picMkLst>
        </pc:picChg>
        <pc:picChg chg="del topLvl">
          <ac:chgData name="Mateus Kuhl" userId="005c92aa019f8025" providerId="LiveId" clId="{3233C312-B76E-4768-B938-006E15D1D9F3}" dt="2023-05-21T18:38:06.605" v="246" actId="478"/>
          <ac:picMkLst>
            <pc:docMk/>
            <pc:sldMk cId="1657182765" sldId="271"/>
            <ac:picMk id="8" creationId="{9CA3EA2A-2E7F-468E-8051-E8F6A54A736E}"/>
          </ac:picMkLst>
        </pc:picChg>
        <pc:picChg chg="add mod">
          <ac:chgData name="Mateus Kuhl" userId="005c92aa019f8025" providerId="LiveId" clId="{3233C312-B76E-4768-B938-006E15D1D9F3}" dt="2023-05-21T18:38:47.362" v="251" actId="1076"/>
          <ac:picMkLst>
            <pc:docMk/>
            <pc:sldMk cId="1657182765" sldId="271"/>
            <ac:picMk id="9" creationId="{AAA7FA46-69B1-4DF9-BE6F-C27E1BFEBBEA}"/>
          </ac:picMkLst>
        </pc:picChg>
        <pc:picChg chg="del">
          <ac:chgData name="Mateus Kuhl" userId="005c92aa019f8025" providerId="LiveId" clId="{3233C312-B76E-4768-B938-006E15D1D9F3}" dt="2023-05-21T18:38:04.539" v="245" actId="478"/>
          <ac:picMkLst>
            <pc:docMk/>
            <pc:sldMk cId="1657182765" sldId="271"/>
            <ac:picMk id="10" creationId="{FD300755-9A67-421F-9670-9DFCE23FDEB9}"/>
          </ac:picMkLst>
        </pc:picChg>
        <pc:picChg chg="add mod">
          <ac:chgData name="Mateus Kuhl" userId="005c92aa019f8025" providerId="LiveId" clId="{3233C312-B76E-4768-B938-006E15D1D9F3}" dt="2023-05-21T18:39:05.640" v="253" actId="1076"/>
          <ac:picMkLst>
            <pc:docMk/>
            <pc:sldMk cId="1657182765" sldId="271"/>
            <ac:picMk id="17" creationId="{CB0A2FB0-26A8-4CEE-A572-0659B9160F42}"/>
          </ac:picMkLst>
        </pc:picChg>
      </pc:sldChg>
      <pc:sldChg chg="addSp delSp modSp add mod delAnim">
        <pc:chgData name="Mateus Kuhl" userId="005c92aa019f8025" providerId="LiveId" clId="{3233C312-B76E-4768-B938-006E15D1D9F3}" dt="2023-05-21T19:49:35.854" v="986"/>
        <pc:sldMkLst>
          <pc:docMk/>
          <pc:sldMk cId="467029125" sldId="272"/>
        </pc:sldMkLst>
        <pc:spChg chg="mod">
          <ac:chgData name="Mateus Kuhl" userId="005c92aa019f8025" providerId="LiveId" clId="{3233C312-B76E-4768-B938-006E15D1D9F3}" dt="2023-05-21T19:49:35.854" v="986"/>
          <ac:spMkLst>
            <pc:docMk/>
            <pc:sldMk cId="467029125" sldId="272"/>
            <ac:spMk id="3" creationId="{FEC999E3-D31D-4F05-808A-4F75CA5CD60B}"/>
          </ac:spMkLst>
        </pc:spChg>
        <pc:spChg chg="mod">
          <ac:chgData name="Mateus Kuhl" userId="005c92aa019f8025" providerId="LiveId" clId="{3233C312-B76E-4768-B938-006E15D1D9F3}" dt="2023-05-21T18:48:29.567" v="444" actId="20577"/>
          <ac:spMkLst>
            <pc:docMk/>
            <pc:sldMk cId="467029125" sldId="272"/>
            <ac:spMk id="21" creationId="{F2956B46-FF8B-4ED4-9AE1-C39930DD73FC}"/>
          </ac:spMkLst>
        </pc:spChg>
        <pc:graphicFrameChg chg="add del mod">
          <ac:chgData name="Mateus Kuhl" userId="005c92aa019f8025" providerId="LiveId" clId="{3233C312-B76E-4768-B938-006E15D1D9F3}" dt="2023-05-21T18:34:58.747" v="155"/>
          <ac:graphicFrameMkLst>
            <pc:docMk/>
            <pc:sldMk cId="467029125" sldId="272"/>
            <ac:graphicFrameMk id="2" creationId="{47A4F72C-BA9E-40EA-83AF-A6EE321FD98D}"/>
          </ac:graphicFrameMkLst>
        </pc:graphicFrameChg>
        <pc:graphicFrameChg chg="add del mod">
          <ac:chgData name="Mateus Kuhl" userId="005c92aa019f8025" providerId="LiveId" clId="{3233C312-B76E-4768-B938-006E15D1D9F3}" dt="2023-05-21T18:35:00.937" v="157"/>
          <ac:graphicFrameMkLst>
            <pc:docMk/>
            <pc:sldMk cId="467029125" sldId="272"/>
            <ac:graphicFrameMk id="4" creationId="{895239F3-FBF4-4829-9E8D-FBBEAF8B0A44}"/>
          </ac:graphicFrameMkLst>
        </pc:graphicFrameChg>
        <pc:graphicFrameChg chg="add mod">
          <ac:chgData name="Mateus Kuhl" userId="005c92aa019f8025" providerId="LiveId" clId="{3233C312-B76E-4768-B938-006E15D1D9F3}" dt="2023-05-21T18:35:18.393" v="160" actId="1076"/>
          <ac:graphicFrameMkLst>
            <pc:docMk/>
            <pc:sldMk cId="467029125" sldId="272"/>
            <ac:graphicFrameMk id="5" creationId="{C2B62A34-CC25-4034-B51D-1CD4ACE4C6B7}"/>
          </ac:graphicFrameMkLst>
        </pc:graphicFrameChg>
        <pc:graphicFrameChg chg="del">
          <ac:chgData name="Mateus Kuhl" userId="005c92aa019f8025" providerId="LiveId" clId="{3233C312-B76E-4768-B938-006E15D1D9F3}" dt="2023-05-21T18:34:56.222" v="153" actId="478"/>
          <ac:graphicFrameMkLst>
            <pc:docMk/>
            <pc:sldMk cId="467029125" sldId="272"/>
            <ac:graphicFrameMk id="7" creationId="{99B08BD7-D1CF-451D-851A-581707557DA9}"/>
          </ac:graphicFrameMkLst>
        </pc:graphicFrameChg>
      </pc:sldChg>
      <pc:sldChg chg="addSp delSp modSp add mod modAnim">
        <pc:chgData name="Mateus Kuhl" userId="005c92aa019f8025" providerId="LiveId" clId="{3233C312-B76E-4768-B938-006E15D1D9F3}" dt="2023-05-22T01:38:50.762" v="1358"/>
        <pc:sldMkLst>
          <pc:docMk/>
          <pc:sldMk cId="2061561130" sldId="273"/>
        </pc:sldMkLst>
        <pc:spChg chg="add mod">
          <ac:chgData name="Mateus Kuhl" userId="005c92aa019f8025" providerId="LiveId" clId="{3233C312-B76E-4768-B938-006E15D1D9F3}" dt="2023-05-21T21:56:49.914" v="1302" actId="1582"/>
          <ac:spMkLst>
            <pc:docMk/>
            <pc:sldMk cId="2061561130" sldId="273"/>
            <ac:spMk id="2" creationId="{2916614F-A77A-4D78-97F1-1C9FF4FF1318}"/>
          </ac:spMkLst>
        </pc:spChg>
        <pc:spChg chg="mod">
          <ac:chgData name="Mateus Kuhl" userId="005c92aa019f8025" providerId="LiveId" clId="{3233C312-B76E-4768-B938-006E15D1D9F3}" dt="2023-05-21T19:49:38.290" v="987"/>
          <ac:spMkLst>
            <pc:docMk/>
            <pc:sldMk cId="2061561130" sldId="273"/>
            <ac:spMk id="14" creationId="{AB3D044B-B7F7-4586-A896-21164AB22159}"/>
          </ac:spMkLst>
        </pc:spChg>
        <pc:picChg chg="del">
          <ac:chgData name="Mateus Kuhl" userId="005c92aa019f8025" providerId="LiveId" clId="{3233C312-B76E-4768-B938-006E15D1D9F3}" dt="2023-05-21T18:36:01.600" v="201" actId="478"/>
          <ac:picMkLst>
            <pc:docMk/>
            <pc:sldMk cId="2061561130" sldId="273"/>
            <ac:picMk id="3" creationId="{9761B23D-8700-4F02-AD4D-BADE472F8E76}"/>
          </ac:picMkLst>
        </pc:picChg>
        <pc:picChg chg="add mod modCrop">
          <ac:chgData name="Mateus Kuhl" userId="005c92aa019f8025" providerId="LiveId" clId="{3233C312-B76E-4768-B938-006E15D1D9F3}" dt="2023-05-21T21:56:13.907" v="1297" actId="1076"/>
          <ac:picMkLst>
            <pc:docMk/>
            <pc:sldMk cId="2061561130" sldId="273"/>
            <ac:picMk id="4" creationId="{527C2476-EF12-4318-B953-B255FA4887B1}"/>
          </ac:picMkLst>
        </pc:picChg>
      </pc:sldChg>
      <pc:sldChg chg="addSp delSp modSp add mod delAnim">
        <pc:chgData name="Mateus Kuhl" userId="005c92aa019f8025" providerId="LiveId" clId="{3233C312-B76E-4768-B938-006E15D1D9F3}" dt="2023-05-21T18:45:26.628" v="377" actId="1076"/>
        <pc:sldMkLst>
          <pc:docMk/>
          <pc:sldMk cId="1717543375" sldId="274"/>
        </pc:sldMkLst>
        <pc:spChg chg="mod">
          <ac:chgData name="Mateus Kuhl" userId="005c92aa019f8025" providerId="LiveId" clId="{3233C312-B76E-4768-B938-006E15D1D9F3}" dt="2023-05-21T18:42:11.640" v="313" actId="20577"/>
          <ac:spMkLst>
            <pc:docMk/>
            <pc:sldMk cId="1717543375" sldId="274"/>
            <ac:spMk id="14" creationId="{AB3D044B-B7F7-4586-A896-21164AB22159}"/>
          </ac:spMkLst>
        </pc:spChg>
        <pc:spChg chg="mod">
          <ac:chgData name="Mateus Kuhl" userId="005c92aa019f8025" providerId="LiveId" clId="{3233C312-B76E-4768-B938-006E15D1D9F3}" dt="2023-05-21T18:41:08.665" v="303" actId="20577"/>
          <ac:spMkLst>
            <pc:docMk/>
            <pc:sldMk cId="1717543375" sldId="274"/>
            <ac:spMk id="15" creationId="{124AD6E2-EDD7-48CE-92B2-4D8C0810D193}"/>
          </ac:spMkLst>
        </pc:spChg>
        <pc:grpChg chg="del">
          <ac:chgData name="Mateus Kuhl" userId="005c92aa019f8025" providerId="LiveId" clId="{3233C312-B76E-4768-B938-006E15D1D9F3}" dt="2023-05-21T18:43:24.565" v="371" actId="478"/>
          <ac:grpSpMkLst>
            <pc:docMk/>
            <pc:sldMk cId="1717543375" sldId="274"/>
            <ac:grpSpMk id="13" creationId="{84BE3B45-3C7D-44A9-820B-E3A6B16A7585}"/>
          </ac:grpSpMkLst>
        </pc:grpChg>
        <pc:graphicFrameChg chg="mod topLvl">
          <ac:chgData name="Mateus Kuhl" userId="005c92aa019f8025" providerId="LiveId" clId="{3233C312-B76E-4768-B938-006E15D1D9F3}" dt="2023-05-21T18:43:24.565" v="371" actId="478"/>
          <ac:graphicFrameMkLst>
            <pc:docMk/>
            <pc:sldMk cId="1717543375" sldId="274"/>
            <ac:graphicFrameMk id="3" creationId="{A13E960E-E44E-4302-A1A7-D6BF65CCB938}"/>
          </ac:graphicFrameMkLst>
        </pc:graphicFrameChg>
        <pc:picChg chg="add mod">
          <ac:chgData name="Mateus Kuhl" userId="005c92aa019f8025" providerId="LiveId" clId="{3233C312-B76E-4768-B938-006E15D1D9F3}" dt="2023-05-21T18:44:04.067" v="373" actId="1076"/>
          <ac:picMkLst>
            <pc:docMk/>
            <pc:sldMk cId="1717543375" sldId="274"/>
            <ac:picMk id="4" creationId="{8947D538-75C1-46B2-B0AA-3B38589351FA}"/>
          </ac:picMkLst>
        </pc:picChg>
        <pc:picChg chg="del">
          <ac:chgData name="Mateus Kuhl" userId="005c92aa019f8025" providerId="LiveId" clId="{3233C312-B76E-4768-B938-006E15D1D9F3}" dt="2023-05-21T18:43:20.590" v="369" actId="478"/>
          <ac:picMkLst>
            <pc:docMk/>
            <pc:sldMk cId="1717543375" sldId="274"/>
            <ac:picMk id="5" creationId="{4AE9EA7C-B3FF-4E7D-8624-FD479DD0ED34}"/>
          </ac:picMkLst>
        </pc:picChg>
        <pc:picChg chg="del topLvl">
          <ac:chgData name="Mateus Kuhl" userId="005c92aa019f8025" providerId="LiveId" clId="{3233C312-B76E-4768-B938-006E15D1D9F3}" dt="2023-05-21T18:43:24.565" v="371" actId="478"/>
          <ac:picMkLst>
            <pc:docMk/>
            <pc:sldMk cId="1717543375" sldId="274"/>
            <ac:picMk id="8" creationId="{9CA3EA2A-2E7F-468E-8051-E8F6A54A736E}"/>
          </ac:picMkLst>
        </pc:picChg>
        <pc:picChg chg="add mod">
          <ac:chgData name="Mateus Kuhl" userId="005c92aa019f8025" providerId="LiveId" clId="{3233C312-B76E-4768-B938-006E15D1D9F3}" dt="2023-05-21T18:44:13.523" v="375" actId="1076"/>
          <ac:picMkLst>
            <pc:docMk/>
            <pc:sldMk cId="1717543375" sldId="274"/>
            <ac:picMk id="9" creationId="{1D14327A-C59F-4315-BDFC-1560216150DD}"/>
          </ac:picMkLst>
        </pc:picChg>
        <pc:picChg chg="del">
          <ac:chgData name="Mateus Kuhl" userId="005c92aa019f8025" providerId="LiveId" clId="{3233C312-B76E-4768-B938-006E15D1D9F3}" dt="2023-05-21T18:43:23.008" v="370" actId="478"/>
          <ac:picMkLst>
            <pc:docMk/>
            <pc:sldMk cId="1717543375" sldId="274"/>
            <ac:picMk id="10" creationId="{FD300755-9A67-421F-9670-9DFCE23FDEB9}"/>
          </ac:picMkLst>
        </pc:picChg>
        <pc:picChg chg="add mod">
          <ac:chgData name="Mateus Kuhl" userId="005c92aa019f8025" providerId="LiveId" clId="{3233C312-B76E-4768-B938-006E15D1D9F3}" dt="2023-05-21T18:45:26.628" v="377" actId="1076"/>
          <ac:picMkLst>
            <pc:docMk/>
            <pc:sldMk cId="1717543375" sldId="274"/>
            <ac:picMk id="17" creationId="{34141F1D-22AD-4C70-BB22-120507C9B6CE}"/>
          </ac:picMkLst>
        </pc:picChg>
      </pc:sldChg>
      <pc:sldChg chg="addSp delSp modSp add mod">
        <pc:chgData name="Mateus Kuhl" userId="005c92aa019f8025" providerId="LiveId" clId="{3233C312-B76E-4768-B938-006E15D1D9F3}" dt="2023-05-21T18:40:55.306" v="301" actId="20577"/>
        <pc:sldMkLst>
          <pc:docMk/>
          <pc:sldMk cId="1521075287" sldId="275"/>
        </pc:sldMkLst>
        <pc:spChg chg="mod">
          <ac:chgData name="Mateus Kuhl" userId="005c92aa019f8025" providerId="LiveId" clId="{3233C312-B76E-4768-B938-006E15D1D9F3}" dt="2023-05-21T18:40:11.290" v="286" actId="20577"/>
          <ac:spMkLst>
            <pc:docMk/>
            <pc:sldMk cId="1521075287" sldId="275"/>
            <ac:spMk id="3" creationId="{FEC999E3-D31D-4F05-808A-4F75CA5CD60B}"/>
          </ac:spMkLst>
        </pc:spChg>
        <pc:spChg chg="mod">
          <ac:chgData name="Mateus Kuhl" userId="005c92aa019f8025" providerId="LiveId" clId="{3233C312-B76E-4768-B938-006E15D1D9F3}" dt="2023-05-21T18:40:55.306" v="301" actId="20577"/>
          <ac:spMkLst>
            <pc:docMk/>
            <pc:sldMk cId="1521075287" sldId="275"/>
            <ac:spMk id="16" creationId="{ECD47EA0-7471-4BEB-87BA-CD4BF6F2AA1C}"/>
          </ac:spMkLst>
        </pc:spChg>
        <pc:graphicFrameChg chg="add del mod">
          <ac:chgData name="Mateus Kuhl" userId="005c92aa019f8025" providerId="LiveId" clId="{3233C312-B76E-4768-B938-006E15D1D9F3}" dt="2023-05-21T18:40:16.272" v="288"/>
          <ac:graphicFrameMkLst>
            <pc:docMk/>
            <pc:sldMk cId="1521075287" sldId="275"/>
            <ac:graphicFrameMk id="2" creationId="{72228116-E6F9-48DD-9D3D-C71FCF9F2458}"/>
          </ac:graphicFrameMkLst>
        </pc:graphicFrameChg>
        <pc:graphicFrameChg chg="add del mod">
          <ac:chgData name="Mateus Kuhl" userId="005c92aa019f8025" providerId="LiveId" clId="{3233C312-B76E-4768-B938-006E15D1D9F3}" dt="2023-05-21T18:40:18.631" v="290"/>
          <ac:graphicFrameMkLst>
            <pc:docMk/>
            <pc:sldMk cId="1521075287" sldId="275"/>
            <ac:graphicFrameMk id="4" creationId="{89B09198-F716-4FA5-9499-C8FDF20595DF}"/>
          </ac:graphicFrameMkLst>
        </pc:graphicFrameChg>
        <pc:graphicFrameChg chg="del">
          <ac:chgData name="Mateus Kuhl" userId="005c92aa019f8025" providerId="LiveId" clId="{3233C312-B76E-4768-B938-006E15D1D9F3}" dt="2023-05-21T18:40:47.508" v="298" actId="478"/>
          <ac:graphicFrameMkLst>
            <pc:docMk/>
            <pc:sldMk cId="1521075287" sldId="275"/>
            <ac:graphicFrameMk id="5" creationId="{C2B62A34-CC25-4034-B51D-1CD4ACE4C6B7}"/>
          </ac:graphicFrameMkLst>
        </pc:graphicFrameChg>
        <pc:graphicFrameChg chg="add del mod">
          <ac:chgData name="Mateus Kuhl" userId="005c92aa019f8025" providerId="LiveId" clId="{3233C312-B76E-4768-B938-006E15D1D9F3}" dt="2023-05-21T18:40:24.462" v="292"/>
          <ac:graphicFrameMkLst>
            <pc:docMk/>
            <pc:sldMk cId="1521075287" sldId="275"/>
            <ac:graphicFrameMk id="6" creationId="{63B93B87-9F61-4F18-943A-B9FD2F5D9315}"/>
          </ac:graphicFrameMkLst>
        </pc:graphicFrameChg>
        <pc:graphicFrameChg chg="add mod">
          <ac:chgData name="Mateus Kuhl" userId="005c92aa019f8025" providerId="LiveId" clId="{3233C312-B76E-4768-B938-006E15D1D9F3}" dt="2023-05-21T18:40:50.324" v="299" actId="1076"/>
          <ac:graphicFrameMkLst>
            <pc:docMk/>
            <pc:sldMk cId="1521075287" sldId="275"/>
            <ac:graphicFrameMk id="7" creationId="{6DADDEFE-F0B1-46C2-A73B-EBAE9F7C52AD}"/>
          </ac:graphicFrameMkLst>
        </pc:graphicFrameChg>
      </pc:sldChg>
      <pc:sldChg chg="addSp delSp modSp add mod modAnim">
        <pc:chgData name="Mateus Kuhl" userId="005c92aa019f8025" providerId="LiveId" clId="{3233C312-B76E-4768-B938-006E15D1D9F3}" dt="2023-05-21T18:54:56.649" v="510"/>
        <pc:sldMkLst>
          <pc:docMk/>
          <pc:sldMk cId="912271426" sldId="276"/>
        </pc:sldMkLst>
        <pc:spChg chg="mod">
          <ac:chgData name="Mateus Kuhl" userId="005c92aa019f8025" providerId="LiveId" clId="{3233C312-B76E-4768-B938-006E15D1D9F3}" dt="2023-05-21T18:42:47.392" v="327" actId="20577"/>
          <ac:spMkLst>
            <pc:docMk/>
            <pc:sldMk cId="912271426" sldId="276"/>
            <ac:spMk id="14" creationId="{AB3D044B-B7F7-4586-A896-21164AB22159}"/>
          </ac:spMkLst>
        </pc:spChg>
        <pc:picChg chg="add mod">
          <ac:chgData name="Mateus Kuhl" userId="005c92aa019f8025" providerId="LiveId" clId="{3233C312-B76E-4768-B938-006E15D1D9F3}" dt="2023-05-21T18:42:42.991" v="317" actId="1076"/>
          <ac:picMkLst>
            <pc:docMk/>
            <pc:sldMk cId="912271426" sldId="276"/>
            <ac:picMk id="3" creationId="{043D52D0-A6CF-4AB3-B94C-8CA218D20E9E}"/>
          </ac:picMkLst>
        </pc:picChg>
        <pc:picChg chg="del">
          <ac:chgData name="Mateus Kuhl" userId="005c92aa019f8025" providerId="LiveId" clId="{3233C312-B76E-4768-B938-006E15D1D9F3}" dt="2023-05-21T18:42:24.645" v="314" actId="478"/>
          <ac:picMkLst>
            <pc:docMk/>
            <pc:sldMk cId="912271426" sldId="276"/>
            <ac:picMk id="4" creationId="{527C2476-EF12-4318-B953-B255FA4887B1}"/>
          </ac:picMkLst>
        </pc:picChg>
      </pc:sldChg>
      <pc:sldChg chg="addSp delSp modSp add mod">
        <pc:chgData name="Mateus Kuhl" userId="005c92aa019f8025" providerId="LiveId" clId="{3233C312-B76E-4768-B938-006E15D1D9F3}" dt="2023-05-21T18:48:38.374" v="446" actId="20577"/>
        <pc:sldMkLst>
          <pc:docMk/>
          <pc:sldMk cId="3241301093" sldId="277"/>
        </pc:sldMkLst>
        <pc:spChg chg="mod">
          <ac:chgData name="Mateus Kuhl" userId="005c92aa019f8025" providerId="LiveId" clId="{3233C312-B76E-4768-B938-006E15D1D9F3}" dt="2023-05-21T18:46:09.748" v="387" actId="20577"/>
          <ac:spMkLst>
            <pc:docMk/>
            <pc:sldMk cId="3241301093" sldId="277"/>
            <ac:spMk id="14" creationId="{AB3D044B-B7F7-4586-A896-21164AB22159}"/>
          </ac:spMkLst>
        </pc:spChg>
        <pc:spChg chg="mod">
          <ac:chgData name="Mateus Kuhl" userId="005c92aa019f8025" providerId="LiveId" clId="{3233C312-B76E-4768-B938-006E15D1D9F3}" dt="2023-05-21T18:48:38.374" v="446" actId="20577"/>
          <ac:spMkLst>
            <pc:docMk/>
            <pc:sldMk cId="3241301093" sldId="277"/>
            <ac:spMk id="15" creationId="{124AD6E2-EDD7-48CE-92B2-4D8C0810D193}"/>
          </ac:spMkLst>
        </pc:spChg>
        <pc:graphicFrameChg chg="mod">
          <ac:chgData name="Mateus Kuhl" userId="005c92aa019f8025" providerId="LiveId" clId="{3233C312-B76E-4768-B938-006E15D1D9F3}" dt="2023-05-21T18:47:18.172" v="424" actId="20577"/>
          <ac:graphicFrameMkLst>
            <pc:docMk/>
            <pc:sldMk cId="3241301093" sldId="277"/>
            <ac:graphicFrameMk id="3" creationId="{A13E960E-E44E-4302-A1A7-D6BF65CCB938}"/>
          </ac:graphicFrameMkLst>
        </pc:graphicFrameChg>
        <pc:picChg chg="del">
          <ac:chgData name="Mateus Kuhl" userId="005c92aa019f8025" providerId="LiveId" clId="{3233C312-B76E-4768-B938-006E15D1D9F3}" dt="2023-05-21T18:47:00.861" v="403" actId="478"/>
          <ac:picMkLst>
            <pc:docMk/>
            <pc:sldMk cId="3241301093" sldId="277"/>
            <ac:picMk id="4" creationId="{8947D538-75C1-46B2-B0AA-3B38589351FA}"/>
          </ac:picMkLst>
        </pc:picChg>
        <pc:picChg chg="mod">
          <ac:chgData name="Mateus Kuhl" userId="005c92aa019f8025" providerId="LiveId" clId="{3233C312-B76E-4768-B938-006E15D1D9F3}" dt="2023-05-21T18:47:03.647" v="404" actId="1076"/>
          <ac:picMkLst>
            <pc:docMk/>
            <pc:sldMk cId="3241301093" sldId="277"/>
            <ac:picMk id="9" creationId="{1D14327A-C59F-4315-BDFC-1560216150DD}"/>
          </ac:picMkLst>
        </pc:picChg>
        <pc:picChg chg="add mod">
          <ac:chgData name="Mateus Kuhl" userId="005c92aa019f8025" providerId="LiveId" clId="{3233C312-B76E-4768-B938-006E15D1D9F3}" dt="2023-05-21T18:47:47.544" v="434"/>
          <ac:picMkLst>
            <pc:docMk/>
            <pc:sldMk cId="3241301093" sldId="277"/>
            <ac:picMk id="16" creationId="{3876E1E2-D6A2-4120-836D-C94E4BB48C2D}"/>
          </ac:picMkLst>
        </pc:picChg>
        <pc:picChg chg="mod">
          <ac:chgData name="Mateus Kuhl" userId="005c92aa019f8025" providerId="LiveId" clId="{3233C312-B76E-4768-B938-006E15D1D9F3}" dt="2023-05-21T18:47:39.512" v="433" actId="1076"/>
          <ac:picMkLst>
            <pc:docMk/>
            <pc:sldMk cId="3241301093" sldId="277"/>
            <ac:picMk id="17" creationId="{34141F1D-22AD-4C70-BB22-120507C9B6CE}"/>
          </ac:picMkLst>
        </pc:picChg>
      </pc:sldChg>
      <pc:sldChg chg="addSp delSp modSp add mod">
        <pc:chgData name="Mateus Kuhl" userId="005c92aa019f8025" providerId="LiveId" clId="{3233C312-B76E-4768-B938-006E15D1D9F3}" dt="2023-05-21T18:48:21.981" v="442" actId="20577"/>
        <pc:sldMkLst>
          <pc:docMk/>
          <pc:sldMk cId="2329732721" sldId="278"/>
        </pc:sldMkLst>
        <pc:spChg chg="mod">
          <ac:chgData name="Mateus Kuhl" userId="005c92aa019f8025" providerId="LiveId" clId="{3233C312-B76E-4768-B938-006E15D1D9F3}" dt="2023-05-21T18:46:13.189" v="388"/>
          <ac:spMkLst>
            <pc:docMk/>
            <pc:sldMk cId="2329732721" sldId="278"/>
            <ac:spMk id="3" creationId="{FEC999E3-D31D-4F05-808A-4F75CA5CD60B}"/>
          </ac:spMkLst>
        </pc:spChg>
        <pc:spChg chg="mod">
          <ac:chgData name="Mateus Kuhl" userId="005c92aa019f8025" providerId="LiveId" clId="{3233C312-B76E-4768-B938-006E15D1D9F3}" dt="2023-05-21T18:48:18.841" v="441" actId="20577"/>
          <ac:spMkLst>
            <pc:docMk/>
            <pc:sldMk cId="2329732721" sldId="278"/>
            <ac:spMk id="16" creationId="{ECD47EA0-7471-4BEB-87BA-CD4BF6F2AA1C}"/>
          </ac:spMkLst>
        </pc:spChg>
        <pc:spChg chg="mod">
          <ac:chgData name="Mateus Kuhl" userId="005c92aa019f8025" providerId="LiveId" clId="{3233C312-B76E-4768-B938-006E15D1D9F3}" dt="2023-05-21T18:48:21.981" v="442" actId="20577"/>
          <ac:spMkLst>
            <pc:docMk/>
            <pc:sldMk cId="2329732721" sldId="278"/>
            <ac:spMk id="21" creationId="{F2956B46-FF8B-4ED4-9AE1-C39930DD73FC}"/>
          </ac:spMkLst>
        </pc:spChg>
        <pc:graphicFrameChg chg="add mod">
          <ac:chgData name="Mateus Kuhl" userId="005c92aa019f8025" providerId="LiveId" clId="{3233C312-B76E-4768-B938-006E15D1D9F3}" dt="2023-05-21T18:48:15.383" v="439" actId="1076"/>
          <ac:graphicFrameMkLst>
            <pc:docMk/>
            <pc:sldMk cId="2329732721" sldId="278"/>
            <ac:graphicFrameMk id="2" creationId="{D577F19E-295E-445C-8764-E213F725B55A}"/>
          </ac:graphicFrameMkLst>
        </pc:graphicFrameChg>
        <pc:graphicFrameChg chg="del">
          <ac:chgData name="Mateus Kuhl" userId="005c92aa019f8025" providerId="LiveId" clId="{3233C312-B76E-4768-B938-006E15D1D9F3}" dt="2023-05-21T18:48:13.008" v="438" actId="478"/>
          <ac:graphicFrameMkLst>
            <pc:docMk/>
            <pc:sldMk cId="2329732721" sldId="278"/>
            <ac:graphicFrameMk id="7" creationId="{6DADDEFE-F0B1-46C2-A73B-EBAE9F7C52AD}"/>
          </ac:graphicFrameMkLst>
        </pc:graphicFrameChg>
      </pc:sldChg>
      <pc:sldChg chg="addSp delSp modSp add mod modAnim">
        <pc:chgData name="Mateus Kuhl" userId="005c92aa019f8025" providerId="LiveId" clId="{3233C312-B76E-4768-B938-006E15D1D9F3}" dt="2023-05-22T01:38:55.642" v="1359"/>
        <pc:sldMkLst>
          <pc:docMk/>
          <pc:sldMk cId="369482130" sldId="279"/>
        </pc:sldMkLst>
        <pc:spChg chg="add mod">
          <ac:chgData name="Mateus Kuhl" userId="005c92aa019f8025" providerId="LiveId" clId="{3233C312-B76E-4768-B938-006E15D1D9F3}" dt="2023-05-21T21:58:23.669" v="1325" actId="14100"/>
          <ac:spMkLst>
            <pc:docMk/>
            <pc:sldMk cId="369482130" sldId="279"/>
            <ac:spMk id="13" creationId="{2A80AF30-D5D6-444B-9FC8-DD7AEC0B6941}"/>
          </ac:spMkLst>
        </pc:spChg>
        <pc:spChg chg="mod">
          <ac:chgData name="Mateus Kuhl" userId="005c92aa019f8025" providerId="LiveId" clId="{3233C312-B76E-4768-B938-006E15D1D9F3}" dt="2023-05-21T18:46:14.839" v="389"/>
          <ac:spMkLst>
            <pc:docMk/>
            <pc:sldMk cId="369482130" sldId="279"/>
            <ac:spMk id="14" creationId="{AB3D044B-B7F7-4586-A896-21164AB22159}"/>
          </ac:spMkLst>
        </pc:spChg>
        <pc:picChg chg="del">
          <ac:chgData name="Mateus Kuhl" userId="005c92aa019f8025" providerId="LiveId" clId="{3233C312-B76E-4768-B938-006E15D1D9F3}" dt="2023-05-21T18:46:18.156" v="390" actId="478"/>
          <ac:picMkLst>
            <pc:docMk/>
            <pc:sldMk cId="369482130" sldId="279"/>
            <ac:picMk id="3" creationId="{043D52D0-A6CF-4AB3-B94C-8CA218D20E9E}"/>
          </ac:picMkLst>
        </pc:picChg>
        <pc:picChg chg="add mod modCrop">
          <ac:chgData name="Mateus Kuhl" userId="005c92aa019f8025" providerId="LiveId" clId="{3233C312-B76E-4768-B938-006E15D1D9F3}" dt="2023-05-21T21:58:17.202" v="1324" actId="1076"/>
          <ac:picMkLst>
            <pc:docMk/>
            <pc:sldMk cId="369482130" sldId="279"/>
            <ac:picMk id="4" creationId="{77B58B04-1D66-48E8-BDC1-E2C2554C5563}"/>
          </ac:picMkLst>
        </pc:picChg>
      </pc:sldChg>
      <pc:sldChg chg="addSp delSp modSp add mod">
        <pc:chgData name="Mateus Kuhl" userId="005c92aa019f8025" providerId="LiveId" clId="{3233C312-B76E-4768-B938-006E15D1D9F3}" dt="2023-05-21T20:07:39.246" v="1062" actId="20577"/>
        <pc:sldMkLst>
          <pc:docMk/>
          <pc:sldMk cId="3885037400" sldId="280"/>
        </pc:sldMkLst>
        <pc:spChg chg="mod">
          <ac:chgData name="Mateus Kuhl" userId="005c92aa019f8025" providerId="LiveId" clId="{3233C312-B76E-4768-B938-006E15D1D9F3}" dt="2023-05-21T18:49:07.683" v="459" actId="20577"/>
          <ac:spMkLst>
            <pc:docMk/>
            <pc:sldMk cId="3885037400" sldId="280"/>
            <ac:spMk id="14" creationId="{AB3D044B-B7F7-4586-A896-21164AB22159}"/>
          </ac:spMkLst>
        </pc:spChg>
        <pc:spChg chg="mod">
          <ac:chgData name="Mateus Kuhl" userId="005c92aa019f8025" providerId="LiveId" clId="{3233C312-B76E-4768-B938-006E15D1D9F3}" dt="2023-05-21T20:07:39.246" v="1062" actId="20577"/>
          <ac:spMkLst>
            <pc:docMk/>
            <pc:sldMk cId="3885037400" sldId="280"/>
            <ac:spMk id="15" creationId="{124AD6E2-EDD7-48CE-92B2-4D8C0810D193}"/>
          </ac:spMkLst>
        </pc:spChg>
        <pc:graphicFrameChg chg="mod">
          <ac:chgData name="Mateus Kuhl" userId="005c92aa019f8025" providerId="LiveId" clId="{3233C312-B76E-4768-B938-006E15D1D9F3}" dt="2023-05-21T18:50:08.200" v="479" actId="20577"/>
          <ac:graphicFrameMkLst>
            <pc:docMk/>
            <pc:sldMk cId="3885037400" sldId="280"/>
            <ac:graphicFrameMk id="3" creationId="{A13E960E-E44E-4302-A1A7-D6BF65CCB938}"/>
          </ac:graphicFrameMkLst>
        </pc:graphicFrameChg>
        <pc:picChg chg="add mod">
          <ac:chgData name="Mateus Kuhl" userId="005c92aa019f8025" providerId="LiveId" clId="{3233C312-B76E-4768-B938-006E15D1D9F3}" dt="2023-05-21T18:51:19.837" v="485" actId="14100"/>
          <ac:picMkLst>
            <pc:docMk/>
            <pc:sldMk cId="3885037400" sldId="280"/>
            <ac:picMk id="4" creationId="{2195D9A3-3D5C-4832-80F8-074841916B2B}"/>
          </ac:picMkLst>
        </pc:picChg>
        <pc:picChg chg="del">
          <ac:chgData name="Mateus Kuhl" userId="005c92aa019f8025" providerId="LiveId" clId="{3233C312-B76E-4768-B938-006E15D1D9F3}" dt="2023-05-21T18:50:11.745" v="480" actId="478"/>
          <ac:picMkLst>
            <pc:docMk/>
            <pc:sldMk cId="3885037400" sldId="280"/>
            <ac:picMk id="9" creationId="{1D14327A-C59F-4315-BDFC-1560216150DD}"/>
          </ac:picMkLst>
        </pc:picChg>
        <pc:picChg chg="mod">
          <ac:chgData name="Mateus Kuhl" userId="005c92aa019f8025" providerId="LiveId" clId="{3233C312-B76E-4768-B938-006E15D1D9F3}" dt="2023-05-21T18:50:17.740" v="482" actId="1076"/>
          <ac:picMkLst>
            <pc:docMk/>
            <pc:sldMk cId="3885037400" sldId="280"/>
            <ac:picMk id="16" creationId="{3876E1E2-D6A2-4120-836D-C94E4BB48C2D}"/>
          </ac:picMkLst>
        </pc:picChg>
        <pc:picChg chg="mod">
          <ac:chgData name="Mateus Kuhl" userId="005c92aa019f8025" providerId="LiveId" clId="{3233C312-B76E-4768-B938-006E15D1D9F3}" dt="2023-05-21T18:50:14.348" v="481" actId="1076"/>
          <ac:picMkLst>
            <pc:docMk/>
            <pc:sldMk cId="3885037400" sldId="280"/>
            <ac:picMk id="17" creationId="{34141F1D-22AD-4C70-BB22-120507C9B6CE}"/>
          </ac:picMkLst>
        </pc:picChg>
      </pc:sldChg>
      <pc:sldChg chg="addSp delSp modSp add mod">
        <pc:chgData name="Mateus Kuhl" userId="005c92aa019f8025" providerId="LiveId" clId="{3233C312-B76E-4768-B938-006E15D1D9F3}" dt="2023-05-21T18:52:39.374" v="503" actId="1076"/>
        <pc:sldMkLst>
          <pc:docMk/>
          <pc:sldMk cId="3215894522" sldId="281"/>
        </pc:sldMkLst>
        <pc:spChg chg="mod">
          <ac:chgData name="Mateus Kuhl" userId="005c92aa019f8025" providerId="LiveId" clId="{3233C312-B76E-4768-B938-006E15D1D9F3}" dt="2023-05-21T18:49:12.199" v="461"/>
          <ac:spMkLst>
            <pc:docMk/>
            <pc:sldMk cId="3215894522" sldId="281"/>
            <ac:spMk id="3" creationId="{FEC999E3-D31D-4F05-808A-4F75CA5CD60B}"/>
          </ac:spMkLst>
        </pc:spChg>
        <pc:spChg chg="mod">
          <ac:chgData name="Mateus Kuhl" userId="005c92aa019f8025" providerId="LiveId" clId="{3233C312-B76E-4768-B938-006E15D1D9F3}" dt="2023-05-21T18:52:14.438" v="495" actId="20577"/>
          <ac:spMkLst>
            <pc:docMk/>
            <pc:sldMk cId="3215894522" sldId="281"/>
            <ac:spMk id="16" creationId="{ECD47EA0-7471-4BEB-87BA-CD4BF6F2AA1C}"/>
          </ac:spMkLst>
        </pc:spChg>
        <pc:spChg chg="mod">
          <ac:chgData name="Mateus Kuhl" userId="005c92aa019f8025" providerId="LiveId" clId="{3233C312-B76E-4768-B938-006E15D1D9F3}" dt="2023-05-21T18:52:22.659" v="498" actId="20577"/>
          <ac:spMkLst>
            <pc:docMk/>
            <pc:sldMk cId="3215894522" sldId="281"/>
            <ac:spMk id="17" creationId="{49015F6D-0310-471C-9D66-A2952099FD68}"/>
          </ac:spMkLst>
        </pc:spChg>
        <pc:spChg chg="mod">
          <ac:chgData name="Mateus Kuhl" userId="005c92aa019f8025" providerId="LiveId" clId="{3233C312-B76E-4768-B938-006E15D1D9F3}" dt="2023-05-21T18:52:17.375" v="496" actId="20577"/>
          <ac:spMkLst>
            <pc:docMk/>
            <pc:sldMk cId="3215894522" sldId="281"/>
            <ac:spMk id="21" creationId="{F2956B46-FF8B-4ED4-9AE1-C39930DD73FC}"/>
          </ac:spMkLst>
        </pc:spChg>
        <pc:graphicFrameChg chg="del">
          <ac:chgData name="Mateus Kuhl" userId="005c92aa019f8025" providerId="LiveId" clId="{3233C312-B76E-4768-B938-006E15D1D9F3}" dt="2023-05-21T18:52:07.299" v="492" actId="478"/>
          <ac:graphicFrameMkLst>
            <pc:docMk/>
            <pc:sldMk cId="3215894522" sldId="281"/>
            <ac:graphicFrameMk id="2" creationId="{D577F19E-295E-445C-8764-E213F725B55A}"/>
          </ac:graphicFrameMkLst>
        </pc:graphicFrameChg>
        <pc:graphicFrameChg chg="add mod">
          <ac:chgData name="Mateus Kuhl" userId="005c92aa019f8025" providerId="LiveId" clId="{3233C312-B76E-4768-B938-006E15D1D9F3}" dt="2023-05-21T18:52:39.374" v="503" actId="1076"/>
          <ac:graphicFrameMkLst>
            <pc:docMk/>
            <pc:sldMk cId="3215894522" sldId="281"/>
            <ac:graphicFrameMk id="4" creationId="{0B7E9B0E-76DE-4522-BD6B-F8D867F90F91}"/>
          </ac:graphicFrameMkLst>
        </pc:graphicFrameChg>
      </pc:sldChg>
      <pc:sldChg chg="addSp delSp modSp add mod modAnim">
        <pc:chgData name="Mateus Kuhl" userId="005c92aa019f8025" providerId="LiveId" clId="{3233C312-B76E-4768-B938-006E15D1D9F3}" dt="2023-05-22T01:38:59.067" v="1360"/>
        <pc:sldMkLst>
          <pc:docMk/>
          <pc:sldMk cId="459952740" sldId="282"/>
        </pc:sldMkLst>
        <pc:spChg chg="add mod">
          <ac:chgData name="Mateus Kuhl" userId="005c92aa019f8025" providerId="LiveId" clId="{3233C312-B76E-4768-B938-006E15D1D9F3}" dt="2023-05-21T21:59:14.968" v="1337" actId="14100"/>
          <ac:spMkLst>
            <pc:docMk/>
            <pc:sldMk cId="459952740" sldId="282"/>
            <ac:spMk id="13" creationId="{EDEA2EA1-7A45-47E2-8178-3E2E62B2AE3E}"/>
          </ac:spMkLst>
        </pc:spChg>
        <pc:spChg chg="mod">
          <ac:chgData name="Mateus Kuhl" userId="005c92aa019f8025" providerId="LiveId" clId="{3233C312-B76E-4768-B938-006E15D1D9F3}" dt="2023-05-21T18:49:15.499" v="463"/>
          <ac:spMkLst>
            <pc:docMk/>
            <pc:sldMk cId="459952740" sldId="282"/>
            <ac:spMk id="14" creationId="{AB3D044B-B7F7-4586-A896-21164AB22159}"/>
          </ac:spMkLst>
        </pc:spChg>
        <pc:picChg chg="add mod modCrop">
          <ac:chgData name="Mateus Kuhl" userId="005c92aa019f8025" providerId="LiveId" clId="{3233C312-B76E-4768-B938-006E15D1D9F3}" dt="2023-05-21T21:59:00.419" v="1334" actId="1076"/>
          <ac:picMkLst>
            <pc:docMk/>
            <pc:sldMk cId="459952740" sldId="282"/>
            <ac:picMk id="3" creationId="{FE72E793-4967-430B-BD79-E9EB72DB3283}"/>
          </ac:picMkLst>
        </pc:picChg>
        <pc:picChg chg="del">
          <ac:chgData name="Mateus Kuhl" userId="005c92aa019f8025" providerId="LiveId" clId="{3233C312-B76E-4768-B938-006E15D1D9F3}" dt="2023-05-21T18:49:17.589" v="464" actId="478"/>
          <ac:picMkLst>
            <pc:docMk/>
            <pc:sldMk cId="459952740" sldId="282"/>
            <ac:picMk id="4" creationId="{77B58B04-1D66-48E8-BDC1-E2C2554C5563}"/>
          </ac:picMkLst>
        </pc:picChg>
      </pc:sldChg>
      <pc:sldChg chg="addSp delSp modSp add mod">
        <pc:chgData name="Mateus Kuhl" userId="005c92aa019f8025" providerId="LiveId" clId="{3233C312-B76E-4768-B938-006E15D1D9F3}" dt="2023-05-21T18:59:41.479" v="575" actId="1076"/>
        <pc:sldMkLst>
          <pc:docMk/>
          <pc:sldMk cId="1440394433" sldId="283"/>
        </pc:sldMkLst>
        <pc:spChg chg="mod">
          <ac:chgData name="Mateus Kuhl" userId="005c92aa019f8025" providerId="LiveId" clId="{3233C312-B76E-4768-B938-006E15D1D9F3}" dt="2023-05-21T18:56:16.478" v="542" actId="20577"/>
          <ac:spMkLst>
            <pc:docMk/>
            <pc:sldMk cId="1440394433" sldId="283"/>
            <ac:spMk id="14" creationId="{AB3D044B-B7F7-4586-A896-21164AB22159}"/>
          </ac:spMkLst>
        </pc:spChg>
        <pc:spChg chg="mod">
          <ac:chgData name="Mateus Kuhl" userId="005c92aa019f8025" providerId="LiveId" clId="{3233C312-B76E-4768-B938-006E15D1D9F3}" dt="2023-05-21T18:59:41.479" v="575" actId="1076"/>
          <ac:spMkLst>
            <pc:docMk/>
            <pc:sldMk cId="1440394433" sldId="283"/>
            <ac:spMk id="15" creationId="{124AD6E2-EDD7-48CE-92B2-4D8C0810D193}"/>
          </ac:spMkLst>
        </pc:spChg>
        <pc:graphicFrameChg chg="mod">
          <ac:chgData name="Mateus Kuhl" userId="005c92aa019f8025" providerId="LiveId" clId="{3233C312-B76E-4768-B938-006E15D1D9F3}" dt="2023-05-21T18:58:05.155" v="564" actId="20577"/>
          <ac:graphicFrameMkLst>
            <pc:docMk/>
            <pc:sldMk cId="1440394433" sldId="283"/>
            <ac:graphicFrameMk id="3" creationId="{A13E960E-E44E-4302-A1A7-D6BF65CCB938}"/>
          </ac:graphicFrameMkLst>
        </pc:graphicFrameChg>
        <pc:picChg chg="del">
          <ac:chgData name="Mateus Kuhl" userId="005c92aa019f8025" providerId="LiveId" clId="{3233C312-B76E-4768-B938-006E15D1D9F3}" dt="2023-05-21T18:58:15.164" v="566" actId="478"/>
          <ac:picMkLst>
            <pc:docMk/>
            <pc:sldMk cId="1440394433" sldId="283"/>
            <ac:picMk id="4" creationId="{2195D9A3-3D5C-4832-80F8-074841916B2B}"/>
          </ac:picMkLst>
        </pc:picChg>
        <pc:picChg chg="add mod">
          <ac:chgData name="Mateus Kuhl" userId="005c92aa019f8025" providerId="LiveId" clId="{3233C312-B76E-4768-B938-006E15D1D9F3}" dt="2023-05-21T18:58:27.458" v="569" actId="1076"/>
          <ac:picMkLst>
            <pc:docMk/>
            <pc:sldMk cId="1440394433" sldId="283"/>
            <ac:picMk id="5" creationId="{40F15E22-3BF0-4ED5-8BBF-CBD2781D1714}"/>
          </ac:picMkLst>
        </pc:picChg>
        <pc:picChg chg="add mod">
          <ac:chgData name="Mateus Kuhl" userId="005c92aa019f8025" providerId="LiveId" clId="{3233C312-B76E-4768-B938-006E15D1D9F3}" dt="2023-05-21T18:59:03.651" v="571" actId="1076"/>
          <ac:picMkLst>
            <pc:docMk/>
            <pc:sldMk cId="1440394433" sldId="283"/>
            <ac:picMk id="8" creationId="{F8D98229-ED56-4002-9E79-40FEFDAA3B99}"/>
          </ac:picMkLst>
        </pc:picChg>
        <pc:picChg chg="add mod">
          <ac:chgData name="Mateus Kuhl" userId="005c92aa019f8025" providerId="LiveId" clId="{3233C312-B76E-4768-B938-006E15D1D9F3}" dt="2023-05-21T18:59:40.034" v="573" actId="1076"/>
          <ac:picMkLst>
            <pc:docMk/>
            <pc:sldMk cId="1440394433" sldId="283"/>
            <ac:picMk id="10" creationId="{2B236D6B-2184-48EB-8F53-45CF3A33A9C9}"/>
          </ac:picMkLst>
        </pc:picChg>
        <pc:picChg chg="del">
          <ac:chgData name="Mateus Kuhl" userId="005c92aa019f8025" providerId="LiveId" clId="{3233C312-B76E-4768-B938-006E15D1D9F3}" dt="2023-05-21T18:58:13.603" v="565" actId="478"/>
          <ac:picMkLst>
            <pc:docMk/>
            <pc:sldMk cId="1440394433" sldId="283"/>
            <ac:picMk id="16" creationId="{3876E1E2-D6A2-4120-836D-C94E4BB48C2D}"/>
          </ac:picMkLst>
        </pc:picChg>
        <pc:picChg chg="del">
          <ac:chgData name="Mateus Kuhl" userId="005c92aa019f8025" providerId="LiveId" clId="{3233C312-B76E-4768-B938-006E15D1D9F3}" dt="2023-05-21T18:58:15.729" v="567" actId="478"/>
          <ac:picMkLst>
            <pc:docMk/>
            <pc:sldMk cId="1440394433" sldId="283"/>
            <ac:picMk id="17" creationId="{34141F1D-22AD-4C70-BB22-120507C9B6CE}"/>
          </ac:picMkLst>
        </pc:picChg>
      </pc:sldChg>
      <pc:sldChg chg="addSp delSp modSp add mod">
        <pc:chgData name="Mateus Kuhl" userId="005c92aa019f8025" providerId="LiveId" clId="{3233C312-B76E-4768-B938-006E15D1D9F3}" dt="2023-05-21T19:00:13.839" v="583" actId="20577"/>
        <pc:sldMkLst>
          <pc:docMk/>
          <pc:sldMk cId="3582712867" sldId="284"/>
        </pc:sldMkLst>
        <pc:spChg chg="mod">
          <ac:chgData name="Mateus Kuhl" userId="005c92aa019f8025" providerId="LiveId" clId="{3233C312-B76E-4768-B938-006E15D1D9F3}" dt="2023-05-21T18:56:20.850" v="543"/>
          <ac:spMkLst>
            <pc:docMk/>
            <pc:sldMk cId="3582712867" sldId="284"/>
            <ac:spMk id="3" creationId="{FEC999E3-D31D-4F05-808A-4F75CA5CD60B}"/>
          </ac:spMkLst>
        </pc:spChg>
        <pc:spChg chg="mod">
          <ac:chgData name="Mateus Kuhl" userId="005c92aa019f8025" providerId="LiveId" clId="{3233C312-B76E-4768-B938-006E15D1D9F3}" dt="2023-05-21T19:00:13.839" v="583" actId="20577"/>
          <ac:spMkLst>
            <pc:docMk/>
            <pc:sldMk cId="3582712867" sldId="284"/>
            <ac:spMk id="16" creationId="{ECD47EA0-7471-4BEB-87BA-CD4BF6F2AA1C}"/>
          </ac:spMkLst>
        </pc:spChg>
        <pc:spChg chg="mod">
          <ac:chgData name="Mateus Kuhl" userId="005c92aa019f8025" providerId="LiveId" clId="{3233C312-B76E-4768-B938-006E15D1D9F3}" dt="2023-05-21T19:00:11.228" v="581" actId="20577"/>
          <ac:spMkLst>
            <pc:docMk/>
            <pc:sldMk cId="3582712867" sldId="284"/>
            <ac:spMk id="17" creationId="{49015F6D-0310-471C-9D66-A2952099FD68}"/>
          </ac:spMkLst>
        </pc:spChg>
        <pc:graphicFrameChg chg="add mod">
          <ac:chgData name="Mateus Kuhl" userId="005c92aa019f8025" providerId="LiveId" clId="{3233C312-B76E-4768-B938-006E15D1D9F3}" dt="2023-05-21T19:00:07.131" v="579" actId="1076"/>
          <ac:graphicFrameMkLst>
            <pc:docMk/>
            <pc:sldMk cId="3582712867" sldId="284"/>
            <ac:graphicFrameMk id="2" creationId="{20091C62-EE73-4CE5-9687-E692B691B6D7}"/>
          </ac:graphicFrameMkLst>
        </pc:graphicFrameChg>
        <pc:graphicFrameChg chg="del">
          <ac:chgData name="Mateus Kuhl" userId="005c92aa019f8025" providerId="LiveId" clId="{3233C312-B76E-4768-B938-006E15D1D9F3}" dt="2023-05-21T19:00:03.972" v="578" actId="478"/>
          <ac:graphicFrameMkLst>
            <pc:docMk/>
            <pc:sldMk cId="3582712867" sldId="284"/>
            <ac:graphicFrameMk id="4" creationId="{0B7E9B0E-76DE-4522-BD6B-F8D867F90F91}"/>
          </ac:graphicFrameMkLst>
        </pc:graphicFrameChg>
      </pc:sldChg>
      <pc:sldChg chg="addSp delSp modSp add mod delAnim">
        <pc:chgData name="Mateus Kuhl" userId="005c92aa019f8025" providerId="LiveId" clId="{3233C312-B76E-4768-B938-006E15D1D9F3}" dt="2023-05-21T18:56:46.674" v="548" actId="1076"/>
        <pc:sldMkLst>
          <pc:docMk/>
          <pc:sldMk cId="2448745051" sldId="285"/>
        </pc:sldMkLst>
        <pc:spChg chg="mod">
          <ac:chgData name="Mateus Kuhl" userId="005c92aa019f8025" providerId="LiveId" clId="{3233C312-B76E-4768-B938-006E15D1D9F3}" dt="2023-05-21T18:56:22.636" v="544"/>
          <ac:spMkLst>
            <pc:docMk/>
            <pc:sldMk cId="2448745051" sldId="285"/>
            <ac:spMk id="14" creationId="{AB3D044B-B7F7-4586-A896-21164AB22159}"/>
          </ac:spMkLst>
        </pc:spChg>
        <pc:picChg chg="del">
          <ac:chgData name="Mateus Kuhl" userId="005c92aa019f8025" providerId="LiveId" clId="{3233C312-B76E-4768-B938-006E15D1D9F3}" dt="2023-05-21T18:56:34.141" v="545" actId="478"/>
          <ac:picMkLst>
            <pc:docMk/>
            <pc:sldMk cId="2448745051" sldId="285"/>
            <ac:picMk id="3" creationId="{FE72E793-4967-430B-BD79-E9EB72DB3283}"/>
          </ac:picMkLst>
        </pc:picChg>
        <pc:picChg chg="add mod">
          <ac:chgData name="Mateus Kuhl" userId="005c92aa019f8025" providerId="LiveId" clId="{3233C312-B76E-4768-B938-006E15D1D9F3}" dt="2023-05-21T18:56:46.674" v="548" actId="1076"/>
          <ac:picMkLst>
            <pc:docMk/>
            <pc:sldMk cId="2448745051" sldId="285"/>
            <ac:picMk id="4" creationId="{D9E765C0-0FA5-48F9-91FD-A66F7346B3FC}"/>
          </ac:picMkLst>
        </pc:picChg>
      </pc:sldChg>
      <pc:sldChg chg="addSp delSp modSp add mod">
        <pc:chgData name="Mateus Kuhl" userId="005c92aa019f8025" providerId="LiveId" clId="{3233C312-B76E-4768-B938-006E15D1D9F3}" dt="2023-05-21T19:03:43.898" v="634" actId="1076"/>
        <pc:sldMkLst>
          <pc:docMk/>
          <pc:sldMk cId="3153452088" sldId="286"/>
        </pc:sldMkLst>
        <pc:spChg chg="mod">
          <ac:chgData name="Mateus Kuhl" userId="005c92aa019f8025" providerId="LiveId" clId="{3233C312-B76E-4768-B938-006E15D1D9F3}" dt="2023-05-21T19:01:04.296" v="595" actId="20577"/>
          <ac:spMkLst>
            <pc:docMk/>
            <pc:sldMk cId="3153452088" sldId="286"/>
            <ac:spMk id="14" creationId="{AB3D044B-B7F7-4586-A896-21164AB22159}"/>
          </ac:spMkLst>
        </pc:spChg>
        <pc:graphicFrameChg chg="mod">
          <ac:chgData name="Mateus Kuhl" userId="005c92aa019f8025" providerId="LiveId" clId="{3233C312-B76E-4768-B938-006E15D1D9F3}" dt="2023-05-21T19:03:07.759" v="627" actId="20577"/>
          <ac:graphicFrameMkLst>
            <pc:docMk/>
            <pc:sldMk cId="3153452088" sldId="286"/>
            <ac:graphicFrameMk id="3" creationId="{A13E960E-E44E-4302-A1A7-D6BF65CCB938}"/>
          </ac:graphicFrameMkLst>
        </pc:graphicFrameChg>
        <pc:picChg chg="add mod">
          <ac:chgData name="Mateus Kuhl" userId="005c92aa019f8025" providerId="LiveId" clId="{3233C312-B76E-4768-B938-006E15D1D9F3}" dt="2023-05-21T19:03:43.898" v="634" actId="1076"/>
          <ac:picMkLst>
            <pc:docMk/>
            <pc:sldMk cId="3153452088" sldId="286"/>
            <ac:picMk id="4" creationId="{7EA52505-63BE-47F3-95A7-F8C47376FD8F}"/>
          </ac:picMkLst>
        </pc:picChg>
        <pc:picChg chg="mod">
          <ac:chgData name="Mateus Kuhl" userId="005c92aa019f8025" providerId="LiveId" clId="{3233C312-B76E-4768-B938-006E15D1D9F3}" dt="2023-05-21T19:03:14.684" v="629" actId="1076"/>
          <ac:picMkLst>
            <pc:docMk/>
            <pc:sldMk cId="3153452088" sldId="286"/>
            <ac:picMk id="5" creationId="{40F15E22-3BF0-4ED5-8BBF-CBD2781D1714}"/>
          </ac:picMkLst>
        </pc:picChg>
        <pc:picChg chg="del">
          <ac:chgData name="Mateus Kuhl" userId="005c92aa019f8025" providerId="LiveId" clId="{3233C312-B76E-4768-B938-006E15D1D9F3}" dt="2023-05-21T19:03:10.200" v="628" actId="478"/>
          <ac:picMkLst>
            <pc:docMk/>
            <pc:sldMk cId="3153452088" sldId="286"/>
            <ac:picMk id="8" creationId="{F8D98229-ED56-4002-9E79-40FEFDAA3B99}"/>
          </ac:picMkLst>
        </pc:picChg>
        <pc:picChg chg="del">
          <ac:chgData name="Mateus Kuhl" userId="005c92aa019f8025" providerId="LiveId" clId="{3233C312-B76E-4768-B938-006E15D1D9F3}" dt="2023-05-21T19:03:16.421" v="630" actId="478"/>
          <ac:picMkLst>
            <pc:docMk/>
            <pc:sldMk cId="3153452088" sldId="286"/>
            <ac:picMk id="10" creationId="{2B236D6B-2184-48EB-8F53-45CF3A33A9C9}"/>
          </ac:picMkLst>
        </pc:picChg>
        <pc:picChg chg="add mod">
          <ac:chgData name="Mateus Kuhl" userId="005c92aa019f8025" providerId="LiveId" clId="{3233C312-B76E-4768-B938-006E15D1D9F3}" dt="2023-05-21T19:03:27.111" v="632" actId="1076"/>
          <ac:picMkLst>
            <pc:docMk/>
            <pc:sldMk cId="3153452088" sldId="286"/>
            <ac:picMk id="16" creationId="{C789ED51-E983-4B81-857F-410E671E5FF4}"/>
          </ac:picMkLst>
        </pc:picChg>
      </pc:sldChg>
      <pc:sldChg chg="addSp delSp modSp add mod">
        <pc:chgData name="Mateus Kuhl" userId="005c92aa019f8025" providerId="LiveId" clId="{3233C312-B76E-4768-B938-006E15D1D9F3}" dt="2023-05-21T19:04:12.915" v="643" actId="20577"/>
        <pc:sldMkLst>
          <pc:docMk/>
          <pc:sldMk cId="1025545918" sldId="287"/>
        </pc:sldMkLst>
        <pc:spChg chg="mod">
          <ac:chgData name="Mateus Kuhl" userId="005c92aa019f8025" providerId="LiveId" clId="{3233C312-B76E-4768-B938-006E15D1D9F3}" dt="2023-05-21T19:01:08.694" v="596"/>
          <ac:spMkLst>
            <pc:docMk/>
            <pc:sldMk cId="1025545918" sldId="287"/>
            <ac:spMk id="3" creationId="{FEC999E3-D31D-4F05-808A-4F75CA5CD60B}"/>
          </ac:spMkLst>
        </pc:spChg>
        <pc:spChg chg="mod">
          <ac:chgData name="Mateus Kuhl" userId="005c92aa019f8025" providerId="LiveId" clId="{3233C312-B76E-4768-B938-006E15D1D9F3}" dt="2023-05-21T19:04:08.735" v="640" actId="20577"/>
          <ac:spMkLst>
            <pc:docMk/>
            <pc:sldMk cId="1025545918" sldId="287"/>
            <ac:spMk id="16" creationId="{ECD47EA0-7471-4BEB-87BA-CD4BF6F2AA1C}"/>
          </ac:spMkLst>
        </pc:spChg>
        <pc:spChg chg="mod">
          <ac:chgData name="Mateus Kuhl" userId="005c92aa019f8025" providerId="LiveId" clId="{3233C312-B76E-4768-B938-006E15D1D9F3}" dt="2023-05-21T19:04:12.915" v="643" actId="20577"/>
          <ac:spMkLst>
            <pc:docMk/>
            <pc:sldMk cId="1025545918" sldId="287"/>
            <ac:spMk id="17" creationId="{49015F6D-0310-471C-9D66-A2952099FD68}"/>
          </ac:spMkLst>
        </pc:spChg>
        <pc:spChg chg="mod">
          <ac:chgData name="Mateus Kuhl" userId="005c92aa019f8025" providerId="LiveId" clId="{3233C312-B76E-4768-B938-006E15D1D9F3}" dt="2023-05-21T19:04:10.338" v="641" actId="20577"/>
          <ac:spMkLst>
            <pc:docMk/>
            <pc:sldMk cId="1025545918" sldId="287"/>
            <ac:spMk id="21" creationId="{F2956B46-FF8B-4ED4-9AE1-C39930DD73FC}"/>
          </ac:spMkLst>
        </pc:spChg>
        <pc:graphicFrameChg chg="del">
          <ac:chgData name="Mateus Kuhl" userId="005c92aa019f8025" providerId="LiveId" clId="{3233C312-B76E-4768-B938-006E15D1D9F3}" dt="2023-05-21T19:04:02.980" v="637" actId="478"/>
          <ac:graphicFrameMkLst>
            <pc:docMk/>
            <pc:sldMk cId="1025545918" sldId="287"/>
            <ac:graphicFrameMk id="2" creationId="{20091C62-EE73-4CE5-9687-E692B691B6D7}"/>
          </ac:graphicFrameMkLst>
        </pc:graphicFrameChg>
        <pc:graphicFrameChg chg="add mod">
          <ac:chgData name="Mateus Kuhl" userId="005c92aa019f8025" providerId="LiveId" clId="{3233C312-B76E-4768-B938-006E15D1D9F3}" dt="2023-05-21T19:04:05.406" v="638" actId="1076"/>
          <ac:graphicFrameMkLst>
            <pc:docMk/>
            <pc:sldMk cId="1025545918" sldId="287"/>
            <ac:graphicFrameMk id="4" creationId="{EF0A03F2-90D6-48A1-B234-DC430899C3CC}"/>
          </ac:graphicFrameMkLst>
        </pc:graphicFrameChg>
      </pc:sldChg>
      <pc:sldChg chg="addSp delSp modSp add mod">
        <pc:chgData name="Mateus Kuhl" userId="005c92aa019f8025" providerId="LiveId" clId="{3233C312-B76E-4768-B938-006E15D1D9F3}" dt="2023-05-21T19:02:36.823" v="611" actId="1076"/>
        <pc:sldMkLst>
          <pc:docMk/>
          <pc:sldMk cId="3852565570" sldId="288"/>
        </pc:sldMkLst>
        <pc:spChg chg="mod">
          <ac:chgData name="Mateus Kuhl" userId="005c92aa019f8025" providerId="LiveId" clId="{3233C312-B76E-4768-B938-006E15D1D9F3}" dt="2023-05-21T19:01:11.228" v="597"/>
          <ac:spMkLst>
            <pc:docMk/>
            <pc:sldMk cId="3852565570" sldId="288"/>
            <ac:spMk id="14" creationId="{AB3D044B-B7F7-4586-A896-21164AB22159}"/>
          </ac:spMkLst>
        </pc:spChg>
        <pc:picChg chg="add mod">
          <ac:chgData name="Mateus Kuhl" userId="005c92aa019f8025" providerId="LiveId" clId="{3233C312-B76E-4768-B938-006E15D1D9F3}" dt="2023-05-21T19:02:36.823" v="611" actId="1076"/>
          <ac:picMkLst>
            <pc:docMk/>
            <pc:sldMk cId="3852565570" sldId="288"/>
            <ac:picMk id="3" creationId="{EE29D9F2-DE58-49D9-934B-C7FE90392F92}"/>
          </ac:picMkLst>
        </pc:picChg>
        <pc:picChg chg="del">
          <ac:chgData name="Mateus Kuhl" userId="005c92aa019f8025" providerId="LiveId" clId="{3233C312-B76E-4768-B938-006E15D1D9F3}" dt="2023-05-21T19:02:25.946" v="608" actId="478"/>
          <ac:picMkLst>
            <pc:docMk/>
            <pc:sldMk cId="3852565570" sldId="288"/>
            <ac:picMk id="4" creationId="{D9E765C0-0FA5-48F9-91FD-A66F7346B3FC}"/>
          </ac:picMkLst>
        </pc:picChg>
      </pc:sldChg>
      <pc:sldChg chg="addSp delSp modSp add mod">
        <pc:chgData name="Mateus Kuhl" userId="005c92aa019f8025" providerId="LiveId" clId="{3233C312-B76E-4768-B938-006E15D1D9F3}" dt="2023-05-21T19:14:05.270" v="745" actId="20577"/>
        <pc:sldMkLst>
          <pc:docMk/>
          <pc:sldMk cId="483374438" sldId="289"/>
        </pc:sldMkLst>
        <pc:spChg chg="mod">
          <ac:chgData name="Mateus Kuhl" userId="005c92aa019f8025" providerId="LiveId" clId="{3233C312-B76E-4768-B938-006E15D1D9F3}" dt="2023-05-21T19:04:59.280" v="649" actId="20577"/>
          <ac:spMkLst>
            <pc:docMk/>
            <pc:sldMk cId="483374438" sldId="289"/>
            <ac:spMk id="14" creationId="{AB3D044B-B7F7-4586-A896-21164AB22159}"/>
          </ac:spMkLst>
        </pc:spChg>
        <pc:spChg chg="mod">
          <ac:chgData name="Mateus Kuhl" userId="005c92aa019f8025" providerId="LiveId" clId="{3233C312-B76E-4768-B938-006E15D1D9F3}" dt="2023-05-21T19:14:05.270" v="745" actId="20577"/>
          <ac:spMkLst>
            <pc:docMk/>
            <pc:sldMk cId="483374438" sldId="289"/>
            <ac:spMk id="15" creationId="{124AD6E2-EDD7-48CE-92B2-4D8C0810D193}"/>
          </ac:spMkLst>
        </pc:spChg>
        <pc:graphicFrameChg chg="mod">
          <ac:chgData name="Mateus Kuhl" userId="005c92aa019f8025" providerId="LiveId" clId="{3233C312-B76E-4768-B938-006E15D1D9F3}" dt="2023-05-21T19:06:13.080" v="717" actId="20577"/>
          <ac:graphicFrameMkLst>
            <pc:docMk/>
            <pc:sldMk cId="483374438" sldId="289"/>
            <ac:graphicFrameMk id="3" creationId="{A13E960E-E44E-4302-A1A7-D6BF65CCB938}"/>
          </ac:graphicFrameMkLst>
        </pc:graphicFrameChg>
        <pc:picChg chg="del">
          <ac:chgData name="Mateus Kuhl" userId="005c92aa019f8025" providerId="LiveId" clId="{3233C312-B76E-4768-B938-006E15D1D9F3}" dt="2023-05-21T19:06:18.248" v="718" actId="478"/>
          <ac:picMkLst>
            <pc:docMk/>
            <pc:sldMk cId="483374438" sldId="289"/>
            <ac:picMk id="4" creationId="{7EA52505-63BE-47F3-95A7-F8C47376FD8F}"/>
          </ac:picMkLst>
        </pc:picChg>
        <pc:picChg chg="del">
          <ac:chgData name="Mateus Kuhl" userId="005c92aa019f8025" providerId="LiveId" clId="{3233C312-B76E-4768-B938-006E15D1D9F3}" dt="2023-05-21T19:06:19.493" v="720" actId="478"/>
          <ac:picMkLst>
            <pc:docMk/>
            <pc:sldMk cId="483374438" sldId="289"/>
            <ac:picMk id="5" creationId="{40F15E22-3BF0-4ED5-8BBF-CBD2781D1714}"/>
          </ac:picMkLst>
        </pc:picChg>
        <pc:picChg chg="add mod">
          <ac:chgData name="Mateus Kuhl" userId="005c92aa019f8025" providerId="LiveId" clId="{3233C312-B76E-4768-B938-006E15D1D9F3}" dt="2023-05-21T19:06:35.697" v="722" actId="1076"/>
          <ac:picMkLst>
            <pc:docMk/>
            <pc:sldMk cId="483374438" sldId="289"/>
            <ac:picMk id="6" creationId="{1045007C-6C18-4E44-9CEE-511EF239D644}"/>
          </ac:picMkLst>
        </pc:picChg>
        <pc:picChg chg="add mod">
          <ac:chgData name="Mateus Kuhl" userId="005c92aa019f8025" providerId="LiveId" clId="{3233C312-B76E-4768-B938-006E15D1D9F3}" dt="2023-05-21T19:07:04.903" v="724" actId="1076"/>
          <ac:picMkLst>
            <pc:docMk/>
            <pc:sldMk cId="483374438" sldId="289"/>
            <ac:picMk id="9" creationId="{502A0BE4-09BC-4D42-82F0-F1FD4768EB3D}"/>
          </ac:picMkLst>
        </pc:picChg>
        <pc:picChg chg="add mod">
          <ac:chgData name="Mateus Kuhl" userId="005c92aa019f8025" providerId="LiveId" clId="{3233C312-B76E-4768-B938-006E15D1D9F3}" dt="2023-05-21T19:07:45.632" v="726" actId="1076"/>
          <ac:picMkLst>
            <pc:docMk/>
            <pc:sldMk cId="483374438" sldId="289"/>
            <ac:picMk id="13" creationId="{247721B2-E1D2-4E93-9026-15AE6DC11A5F}"/>
          </ac:picMkLst>
        </pc:picChg>
        <pc:picChg chg="del">
          <ac:chgData name="Mateus Kuhl" userId="005c92aa019f8025" providerId="LiveId" clId="{3233C312-B76E-4768-B938-006E15D1D9F3}" dt="2023-05-21T19:06:18.765" v="719" actId="478"/>
          <ac:picMkLst>
            <pc:docMk/>
            <pc:sldMk cId="483374438" sldId="289"/>
            <ac:picMk id="16" creationId="{C789ED51-E983-4B81-857F-410E671E5FF4}"/>
          </ac:picMkLst>
        </pc:picChg>
      </pc:sldChg>
      <pc:sldChg chg="addSp delSp modSp add mod">
        <pc:chgData name="Mateus Kuhl" userId="005c92aa019f8025" providerId="LiveId" clId="{3233C312-B76E-4768-B938-006E15D1D9F3}" dt="2023-05-22T15:37:55.052" v="1462" actId="20577"/>
        <pc:sldMkLst>
          <pc:docMk/>
          <pc:sldMk cId="1252685450" sldId="290"/>
        </pc:sldMkLst>
        <pc:spChg chg="mod">
          <ac:chgData name="Mateus Kuhl" userId="005c92aa019f8025" providerId="LiveId" clId="{3233C312-B76E-4768-B938-006E15D1D9F3}" dt="2023-05-21T19:05:03.160" v="650"/>
          <ac:spMkLst>
            <pc:docMk/>
            <pc:sldMk cId="1252685450" sldId="290"/>
            <ac:spMk id="3" creationId="{FEC999E3-D31D-4F05-808A-4F75CA5CD60B}"/>
          </ac:spMkLst>
        </pc:spChg>
        <pc:spChg chg="mod">
          <ac:chgData name="Mateus Kuhl" userId="005c92aa019f8025" providerId="LiveId" clId="{3233C312-B76E-4768-B938-006E15D1D9F3}" dt="2023-05-21T19:13:46.827" v="739" actId="20577"/>
          <ac:spMkLst>
            <pc:docMk/>
            <pc:sldMk cId="1252685450" sldId="290"/>
            <ac:spMk id="10" creationId="{3991E637-9F18-4357-A458-1F41B32D0C85}"/>
          </ac:spMkLst>
        </pc:spChg>
        <pc:spChg chg="mod">
          <ac:chgData name="Mateus Kuhl" userId="005c92aa019f8025" providerId="LiveId" clId="{3233C312-B76E-4768-B938-006E15D1D9F3}" dt="2023-05-22T15:37:55.052" v="1462" actId="20577"/>
          <ac:spMkLst>
            <pc:docMk/>
            <pc:sldMk cId="1252685450" sldId="290"/>
            <ac:spMk id="15" creationId="{4E372022-CAE1-44D8-8573-781ADB985630}"/>
          </ac:spMkLst>
        </pc:spChg>
        <pc:spChg chg="mod">
          <ac:chgData name="Mateus Kuhl" userId="005c92aa019f8025" providerId="LiveId" clId="{3233C312-B76E-4768-B938-006E15D1D9F3}" dt="2023-05-22T15:37:37.145" v="1420" actId="20577"/>
          <ac:spMkLst>
            <pc:docMk/>
            <pc:sldMk cId="1252685450" sldId="290"/>
            <ac:spMk id="16" creationId="{ECD47EA0-7471-4BEB-87BA-CD4BF6F2AA1C}"/>
          </ac:spMkLst>
        </pc:spChg>
        <pc:spChg chg="mod">
          <ac:chgData name="Mateus Kuhl" userId="005c92aa019f8025" providerId="LiveId" clId="{3233C312-B76E-4768-B938-006E15D1D9F3}" dt="2023-05-22T15:37:22.204" v="1372" actId="20577"/>
          <ac:spMkLst>
            <pc:docMk/>
            <pc:sldMk cId="1252685450" sldId="290"/>
            <ac:spMk id="17" creationId="{49015F6D-0310-471C-9D66-A2952099FD68}"/>
          </ac:spMkLst>
        </pc:spChg>
        <pc:spChg chg="mod">
          <ac:chgData name="Mateus Kuhl" userId="005c92aa019f8025" providerId="LiveId" clId="{3233C312-B76E-4768-B938-006E15D1D9F3}" dt="2023-05-22T15:37:52.151" v="1459" actId="20577"/>
          <ac:spMkLst>
            <pc:docMk/>
            <pc:sldMk cId="1252685450" sldId="290"/>
            <ac:spMk id="20" creationId="{77EAA326-5424-4FC8-A5BE-430EF1812E4E}"/>
          </ac:spMkLst>
        </pc:spChg>
        <pc:spChg chg="mod">
          <ac:chgData name="Mateus Kuhl" userId="005c92aa019f8025" providerId="LiveId" clId="{3233C312-B76E-4768-B938-006E15D1D9F3}" dt="2023-05-22T15:37:42.716" v="1440" actId="20577"/>
          <ac:spMkLst>
            <pc:docMk/>
            <pc:sldMk cId="1252685450" sldId="290"/>
            <ac:spMk id="21" creationId="{F2956B46-FF8B-4ED4-9AE1-C39930DD73FC}"/>
          </ac:spMkLst>
        </pc:spChg>
        <pc:spChg chg="mod">
          <ac:chgData name="Mateus Kuhl" userId="005c92aa019f8025" providerId="LiveId" clId="{3233C312-B76E-4768-B938-006E15D1D9F3}" dt="2023-05-22T15:37:33.281" v="1417" actId="20577"/>
          <ac:spMkLst>
            <pc:docMk/>
            <pc:sldMk cId="1252685450" sldId="290"/>
            <ac:spMk id="22" creationId="{ADDBE5D7-5B38-45D4-A7EB-0E0B4C89FF9E}"/>
          </ac:spMkLst>
        </pc:spChg>
        <pc:spChg chg="add mod">
          <ac:chgData name="Mateus Kuhl" userId="005c92aa019f8025" providerId="LiveId" clId="{3233C312-B76E-4768-B938-006E15D1D9F3}" dt="2023-05-22T15:37:13.604" v="1370" actId="1076"/>
          <ac:spMkLst>
            <pc:docMk/>
            <pc:sldMk cId="1252685450" sldId="290"/>
            <ac:spMk id="23" creationId="{844D7094-0298-4AF8-8996-99CC96836EC5}"/>
          </ac:spMkLst>
        </pc:spChg>
        <pc:spChg chg="add mod">
          <ac:chgData name="Mateus Kuhl" userId="005c92aa019f8025" providerId="LiveId" clId="{3233C312-B76E-4768-B938-006E15D1D9F3}" dt="2023-05-22T15:37:13.604" v="1370" actId="1076"/>
          <ac:spMkLst>
            <pc:docMk/>
            <pc:sldMk cId="1252685450" sldId="290"/>
            <ac:spMk id="27" creationId="{BDA14DD5-3CDF-431A-8133-AC1D8B75FE63}"/>
          </ac:spMkLst>
        </pc:spChg>
        <pc:grpChg chg="mod">
          <ac:chgData name="Mateus Kuhl" userId="005c92aa019f8025" providerId="LiveId" clId="{3233C312-B76E-4768-B938-006E15D1D9F3}" dt="2023-05-22T15:36:56.954" v="1368" actId="1076"/>
          <ac:grpSpMkLst>
            <pc:docMk/>
            <pc:sldMk cId="1252685450" sldId="290"/>
            <ac:grpSpMk id="12" creationId="{7E079E86-CC7F-43DC-BAD9-1604C47ABC6F}"/>
          </ac:grpSpMkLst>
        </pc:grpChg>
        <pc:graphicFrameChg chg="add del mod">
          <ac:chgData name="Mateus Kuhl" userId="005c92aa019f8025" providerId="LiveId" clId="{3233C312-B76E-4768-B938-006E15D1D9F3}" dt="2023-05-22T15:36:24.147" v="1364" actId="478"/>
          <ac:graphicFrameMkLst>
            <pc:docMk/>
            <pc:sldMk cId="1252685450" sldId="290"/>
            <ac:graphicFrameMk id="2" creationId="{4EFDEE0F-3C00-429C-B13A-85B708992DE9}"/>
          </ac:graphicFrameMkLst>
        </pc:graphicFrameChg>
        <pc:graphicFrameChg chg="add mod">
          <ac:chgData name="Mateus Kuhl" userId="005c92aa019f8025" providerId="LiveId" clId="{3233C312-B76E-4768-B938-006E15D1D9F3}" dt="2023-05-22T15:36:35.565" v="1367" actId="1076"/>
          <ac:graphicFrameMkLst>
            <pc:docMk/>
            <pc:sldMk cId="1252685450" sldId="290"/>
            <ac:graphicFrameMk id="4" creationId="{92AEF1AB-6C00-4EAD-98CD-20014F862AE8}"/>
          </ac:graphicFrameMkLst>
        </pc:graphicFrameChg>
        <pc:graphicFrameChg chg="del">
          <ac:chgData name="Mateus Kuhl" userId="005c92aa019f8025" providerId="LiveId" clId="{3233C312-B76E-4768-B938-006E15D1D9F3}" dt="2023-05-21T19:13:32.050" v="730" actId="478"/>
          <ac:graphicFrameMkLst>
            <pc:docMk/>
            <pc:sldMk cId="1252685450" sldId="290"/>
            <ac:graphicFrameMk id="4" creationId="{EF0A03F2-90D6-48A1-B234-DC430899C3CC}"/>
          </ac:graphicFrameMkLst>
        </pc:graphicFrameChg>
      </pc:sldChg>
      <pc:sldChg chg="addSp delSp modSp add mod modAnim">
        <pc:chgData name="Mateus Kuhl" userId="005c92aa019f8025" providerId="LiveId" clId="{3233C312-B76E-4768-B938-006E15D1D9F3}" dt="2023-05-22T01:39:03.287" v="1361"/>
        <pc:sldMkLst>
          <pc:docMk/>
          <pc:sldMk cId="113970120" sldId="291"/>
        </pc:sldMkLst>
        <pc:spChg chg="add mod">
          <ac:chgData name="Mateus Kuhl" userId="005c92aa019f8025" providerId="LiveId" clId="{3233C312-B76E-4768-B938-006E15D1D9F3}" dt="2023-05-21T21:59:48.320" v="1345" actId="1076"/>
          <ac:spMkLst>
            <pc:docMk/>
            <pc:sldMk cId="113970120" sldId="291"/>
            <ac:spMk id="13" creationId="{1027F8B7-EEE2-4234-A6B5-7B97B582ED42}"/>
          </ac:spMkLst>
        </pc:spChg>
        <pc:spChg chg="mod">
          <ac:chgData name="Mateus Kuhl" userId="005c92aa019f8025" providerId="LiveId" clId="{3233C312-B76E-4768-B938-006E15D1D9F3}" dt="2023-05-21T19:05:05.328" v="651"/>
          <ac:spMkLst>
            <pc:docMk/>
            <pc:sldMk cId="113970120" sldId="291"/>
            <ac:spMk id="14" creationId="{AB3D044B-B7F7-4586-A896-21164AB22159}"/>
          </ac:spMkLst>
        </pc:spChg>
        <pc:picChg chg="del">
          <ac:chgData name="Mateus Kuhl" userId="005c92aa019f8025" providerId="LiveId" clId="{3233C312-B76E-4768-B938-006E15D1D9F3}" dt="2023-05-21T19:05:07.495" v="652" actId="478"/>
          <ac:picMkLst>
            <pc:docMk/>
            <pc:sldMk cId="113970120" sldId="291"/>
            <ac:picMk id="3" creationId="{EE29D9F2-DE58-49D9-934B-C7FE90392F92}"/>
          </ac:picMkLst>
        </pc:picChg>
        <pc:picChg chg="add mod modCrop">
          <ac:chgData name="Mateus Kuhl" userId="005c92aa019f8025" providerId="LiveId" clId="{3233C312-B76E-4768-B938-006E15D1D9F3}" dt="2023-05-21T21:59:41.431" v="1344" actId="1076"/>
          <ac:picMkLst>
            <pc:docMk/>
            <pc:sldMk cId="113970120" sldId="291"/>
            <ac:picMk id="4" creationId="{398457C2-D7F6-40BC-B8FF-F21C5D707767}"/>
          </ac:picMkLst>
        </pc:picChg>
      </pc:sldChg>
      <pc:sldChg chg="addSp delSp modSp add mod">
        <pc:chgData name="Mateus Kuhl" userId="005c92aa019f8025" providerId="LiveId" clId="{3233C312-B76E-4768-B938-006E15D1D9F3}" dt="2023-05-21T20:07:13.746" v="1054" actId="20577"/>
        <pc:sldMkLst>
          <pc:docMk/>
          <pc:sldMk cId="914938351" sldId="292"/>
        </pc:sldMkLst>
        <pc:spChg chg="mod">
          <ac:chgData name="Mateus Kuhl" userId="005c92aa019f8025" providerId="LiveId" clId="{3233C312-B76E-4768-B938-006E15D1D9F3}" dt="2023-05-21T19:15:33.449" v="761" actId="20577"/>
          <ac:spMkLst>
            <pc:docMk/>
            <pc:sldMk cId="914938351" sldId="292"/>
            <ac:spMk id="14" creationId="{AB3D044B-B7F7-4586-A896-21164AB22159}"/>
          </ac:spMkLst>
        </pc:spChg>
        <pc:spChg chg="mod">
          <ac:chgData name="Mateus Kuhl" userId="005c92aa019f8025" providerId="LiveId" clId="{3233C312-B76E-4768-B938-006E15D1D9F3}" dt="2023-05-21T20:07:13.746" v="1054" actId="20577"/>
          <ac:spMkLst>
            <pc:docMk/>
            <pc:sldMk cId="914938351" sldId="292"/>
            <ac:spMk id="15" creationId="{124AD6E2-EDD7-48CE-92B2-4D8C0810D193}"/>
          </ac:spMkLst>
        </pc:spChg>
        <pc:graphicFrameChg chg="mod">
          <ac:chgData name="Mateus Kuhl" userId="005c92aa019f8025" providerId="LiveId" clId="{3233C312-B76E-4768-B938-006E15D1D9F3}" dt="2023-05-21T19:16:43.906" v="828" actId="20577"/>
          <ac:graphicFrameMkLst>
            <pc:docMk/>
            <pc:sldMk cId="914938351" sldId="292"/>
            <ac:graphicFrameMk id="3" creationId="{A13E960E-E44E-4302-A1A7-D6BF65CCB938}"/>
          </ac:graphicFrameMkLst>
        </pc:graphicFrameChg>
        <pc:picChg chg="add mod">
          <ac:chgData name="Mateus Kuhl" userId="005c92aa019f8025" providerId="LiveId" clId="{3233C312-B76E-4768-B938-006E15D1D9F3}" dt="2023-05-21T19:17:43.041" v="832" actId="1076"/>
          <ac:picMkLst>
            <pc:docMk/>
            <pc:sldMk cId="914938351" sldId="292"/>
            <ac:picMk id="4" creationId="{5428D305-5D59-4284-B9C8-25DCC4AC49F4}"/>
          </ac:picMkLst>
        </pc:picChg>
        <pc:picChg chg="del">
          <ac:chgData name="Mateus Kuhl" userId="005c92aa019f8025" providerId="LiveId" clId="{3233C312-B76E-4768-B938-006E15D1D9F3}" dt="2023-05-21T19:17:10.391" v="829" actId="478"/>
          <ac:picMkLst>
            <pc:docMk/>
            <pc:sldMk cId="914938351" sldId="292"/>
            <ac:picMk id="6" creationId="{1045007C-6C18-4E44-9CEE-511EF239D644}"/>
          </ac:picMkLst>
        </pc:picChg>
        <pc:picChg chg="add mod">
          <ac:chgData name="Mateus Kuhl" userId="005c92aa019f8025" providerId="LiveId" clId="{3233C312-B76E-4768-B938-006E15D1D9F3}" dt="2023-05-21T19:18:35.133" v="834" actId="1076"/>
          <ac:picMkLst>
            <pc:docMk/>
            <pc:sldMk cId="914938351" sldId="292"/>
            <ac:picMk id="8" creationId="{931AD831-EA6A-4EA7-AF65-589AC3848409}"/>
          </ac:picMkLst>
        </pc:picChg>
        <pc:picChg chg="del">
          <ac:chgData name="Mateus Kuhl" userId="005c92aa019f8025" providerId="LiveId" clId="{3233C312-B76E-4768-B938-006E15D1D9F3}" dt="2023-05-21T19:17:11.293" v="830" actId="478"/>
          <ac:picMkLst>
            <pc:docMk/>
            <pc:sldMk cId="914938351" sldId="292"/>
            <ac:picMk id="9" creationId="{502A0BE4-09BC-4D42-82F0-F1FD4768EB3D}"/>
          </ac:picMkLst>
        </pc:picChg>
      </pc:sldChg>
      <pc:sldChg chg="addSp delSp modSp add mod">
        <pc:chgData name="Mateus Kuhl" userId="005c92aa019f8025" providerId="LiveId" clId="{3233C312-B76E-4768-B938-006E15D1D9F3}" dt="2023-05-21T19:21:00.457" v="846" actId="20577"/>
        <pc:sldMkLst>
          <pc:docMk/>
          <pc:sldMk cId="3033077736" sldId="293"/>
        </pc:sldMkLst>
        <pc:spChg chg="mod">
          <ac:chgData name="Mateus Kuhl" userId="005c92aa019f8025" providerId="LiveId" clId="{3233C312-B76E-4768-B938-006E15D1D9F3}" dt="2023-05-21T19:15:37.465" v="762"/>
          <ac:spMkLst>
            <pc:docMk/>
            <pc:sldMk cId="3033077736" sldId="293"/>
            <ac:spMk id="3" creationId="{FEC999E3-D31D-4F05-808A-4F75CA5CD60B}"/>
          </ac:spMkLst>
        </pc:spChg>
        <pc:spChg chg="mod">
          <ac:chgData name="Mateus Kuhl" userId="005c92aa019f8025" providerId="LiveId" clId="{3233C312-B76E-4768-B938-006E15D1D9F3}" dt="2023-05-21T19:21:00.457" v="846" actId="20577"/>
          <ac:spMkLst>
            <pc:docMk/>
            <pc:sldMk cId="3033077736" sldId="293"/>
            <ac:spMk id="10" creationId="{3991E637-9F18-4357-A458-1F41B32D0C85}"/>
          </ac:spMkLst>
        </pc:spChg>
        <pc:spChg chg="mod">
          <ac:chgData name="Mateus Kuhl" userId="005c92aa019f8025" providerId="LiveId" clId="{3233C312-B76E-4768-B938-006E15D1D9F3}" dt="2023-05-21T19:20:59.362" v="844" actId="20577"/>
          <ac:spMkLst>
            <pc:docMk/>
            <pc:sldMk cId="3033077736" sldId="293"/>
            <ac:spMk id="15" creationId="{4E372022-CAE1-44D8-8573-781ADB985630}"/>
          </ac:spMkLst>
        </pc:spChg>
        <pc:spChg chg="mod">
          <ac:chgData name="Mateus Kuhl" userId="005c92aa019f8025" providerId="LiveId" clId="{3233C312-B76E-4768-B938-006E15D1D9F3}" dt="2023-05-21T19:19:07.130" v="839" actId="20577"/>
          <ac:spMkLst>
            <pc:docMk/>
            <pc:sldMk cId="3033077736" sldId="293"/>
            <ac:spMk id="16" creationId="{ECD47EA0-7471-4BEB-87BA-CD4BF6F2AA1C}"/>
          </ac:spMkLst>
        </pc:spChg>
        <pc:spChg chg="mod">
          <ac:chgData name="Mateus Kuhl" userId="005c92aa019f8025" providerId="LiveId" clId="{3233C312-B76E-4768-B938-006E15D1D9F3}" dt="2023-05-21T19:20:54.469" v="842" actId="20577"/>
          <ac:spMkLst>
            <pc:docMk/>
            <pc:sldMk cId="3033077736" sldId="293"/>
            <ac:spMk id="17" creationId="{49015F6D-0310-471C-9D66-A2952099FD68}"/>
          </ac:spMkLst>
        </pc:spChg>
        <pc:spChg chg="mod">
          <ac:chgData name="Mateus Kuhl" userId="005c92aa019f8025" providerId="LiveId" clId="{3233C312-B76E-4768-B938-006E15D1D9F3}" dt="2023-05-21T19:19:10.463" v="840" actId="20577"/>
          <ac:spMkLst>
            <pc:docMk/>
            <pc:sldMk cId="3033077736" sldId="293"/>
            <ac:spMk id="21" creationId="{F2956B46-FF8B-4ED4-9AE1-C39930DD73FC}"/>
          </ac:spMkLst>
        </pc:spChg>
        <pc:graphicFrameChg chg="del">
          <ac:chgData name="Mateus Kuhl" userId="005c92aa019f8025" providerId="LiveId" clId="{3233C312-B76E-4768-B938-006E15D1D9F3}" dt="2023-05-21T19:18:59.264" v="837" actId="478"/>
          <ac:graphicFrameMkLst>
            <pc:docMk/>
            <pc:sldMk cId="3033077736" sldId="293"/>
            <ac:graphicFrameMk id="2" creationId="{4EFDEE0F-3C00-429C-B13A-85B708992DE9}"/>
          </ac:graphicFrameMkLst>
        </pc:graphicFrameChg>
        <pc:graphicFrameChg chg="add mod">
          <ac:chgData name="Mateus Kuhl" userId="005c92aa019f8025" providerId="LiveId" clId="{3233C312-B76E-4768-B938-006E15D1D9F3}" dt="2023-05-21T19:18:55.646" v="836" actId="1076"/>
          <ac:graphicFrameMkLst>
            <pc:docMk/>
            <pc:sldMk cId="3033077736" sldId="293"/>
            <ac:graphicFrameMk id="4" creationId="{B981FE59-25D5-42D2-8617-9C57EF762470}"/>
          </ac:graphicFrameMkLst>
        </pc:graphicFrameChg>
      </pc:sldChg>
      <pc:sldChg chg="addSp delSp modSp add mod modAnim">
        <pc:chgData name="Mateus Kuhl" userId="005c92aa019f8025" providerId="LiveId" clId="{3233C312-B76E-4768-B938-006E15D1D9F3}" dt="2023-05-22T01:39:07.813" v="1362"/>
        <pc:sldMkLst>
          <pc:docMk/>
          <pc:sldMk cId="1121199788" sldId="294"/>
        </pc:sldMkLst>
        <pc:spChg chg="add mod">
          <ac:chgData name="Mateus Kuhl" userId="005c92aa019f8025" providerId="LiveId" clId="{3233C312-B76E-4768-B938-006E15D1D9F3}" dt="2023-05-21T22:00:23.836" v="1356" actId="14100"/>
          <ac:spMkLst>
            <pc:docMk/>
            <pc:sldMk cId="1121199788" sldId="294"/>
            <ac:spMk id="13" creationId="{4D261B18-3238-43DA-B5FE-F25770163E82}"/>
          </ac:spMkLst>
        </pc:spChg>
        <pc:spChg chg="mod">
          <ac:chgData name="Mateus Kuhl" userId="005c92aa019f8025" providerId="LiveId" clId="{3233C312-B76E-4768-B938-006E15D1D9F3}" dt="2023-05-21T19:15:39.632" v="763"/>
          <ac:spMkLst>
            <pc:docMk/>
            <pc:sldMk cId="1121199788" sldId="294"/>
            <ac:spMk id="14" creationId="{AB3D044B-B7F7-4586-A896-21164AB22159}"/>
          </ac:spMkLst>
        </pc:spChg>
        <pc:picChg chg="add mod modCrop">
          <ac:chgData name="Mateus Kuhl" userId="005c92aa019f8025" providerId="LiveId" clId="{3233C312-B76E-4768-B938-006E15D1D9F3}" dt="2023-05-21T22:00:20.611" v="1355" actId="1076"/>
          <ac:picMkLst>
            <pc:docMk/>
            <pc:sldMk cId="1121199788" sldId="294"/>
            <ac:picMk id="3" creationId="{575673D3-8E2E-420C-B813-BF95FA2BF390}"/>
          </ac:picMkLst>
        </pc:picChg>
        <pc:picChg chg="del">
          <ac:chgData name="Mateus Kuhl" userId="005c92aa019f8025" providerId="LiveId" clId="{3233C312-B76E-4768-B938-006E15D1D9F3}" dt="2023-05-21T19:16:14.098" v="813" actId="478"/>
          <ac:picMkLst>
            <pc:docMk/>
            <pc:sldMk cId="1121199788" sldId="294"/>
            <ac:picMk id="4" creationId="{398457C2-D7F6-40BC-B8FF-F21C5D707767}"/>
          </ac:picMkLst>
        </pc:picChg>
      </pc:sldChg>
      <pc:sldChg chg="addSp delSp modSp add mod">
        <pc:chgData name="Mateus Kuhl" userId="005c92aa019f8025" providerId="LiveId" clId="{3233C312-B76E-4768-B938-006E15D1D9F3}" dt="2023-05-21T20:07:21.106" v="1058" actId="20577"/>
        <pc:sldMkLst>
          <pc:docMk/>
          <pc:sldMk cId="1632411784" sldId="295"/>
        </pc:sldMkLst>
        <pc:spChg chg="mod">
          <ac:chgData name="Mateus Kuhl" userId="005c92aa019f8025" providerId="LiveId" clId="{3233C312-B76E-4768-B938-006E15D1D9F3}" dt="2023-05-21T19:25:30.804" v="868" actId="20577"/>
          <ac:spMkLst>
            <pc:docMk/>
            <pc:sldMk cId="1632411784" sldId="295"/>
            <ac:spMk id="14" creationId="{AB3D044B-B7F7-4586-A896-21164AB22159}"/>
          </ac:spMkLst>
        </pc:spChg>
        <pc:spChg chg="mod">
          <ac:chgData name="Mateus Kuhl" userId="005c92aa019f8025" providerId="LiveId" clId="{3233C312-B76E-4768-B938-006E15D1D9F3}" dt="2023-05-21T20:07:21.106" v="1058" actId="20577"/>
          <ac:spMkLst>
            <pc:docMk/>
            <pc:sldMk cId="1632411784" sldId="295"/>
            <ac:spMk id="15" creationId="{124AD6E2-EDD7-48CE-92B2-4D8C0810D193}"/>
          </ac:spMkLst>
        </pc:spChg>
        <pc:graphicFrameChg chg="mod">
          <ac:chgData name="Mateus Kuhl" userId="005c92aa019f8025" providerId="LiveId" clId="{3233C312-B76E-4768-B938-006E15D1D9F3}" dt="2023-05-21T19:26:24.090" v="914" actId="20577"/>
          <ac:graphicFrameMkLst>
            <pc:docMk/>
            <pc:sldMk cId="1632411784" sldId="295"/>
            <ac:graphicFrameMk id="3" creationId="{A13E960E-E44E-4302-A1A7-D6BF65CCB938}"/>
          </ac:graphicFrameMkLst>
        </pc:graphicFrameChg>
        <pc:picChg chg="del">
          <ac:chgData name="Mateus Kuhl" userId="005c92aa019f8025" providerId="LiveId" clId="{3233C312-B76E-4768-B938-006E15D1D9F3}" dt="2023-05-21T19:26:29.690" v="915" actId="478"/>
          <ac:picMkLst>
            <pc:docMk/>
            <pc:sldMk cId="1632411784" sldId="295"/>
            <ac:picMk id="4" creationId="{5428D305-5D59-4284-B9C8-25DCC4AC49F4}"/>
          </ac:picMkLst>
        </pc:picChg>
        <pc:picChg chg="add mod">
          <ac:chgData name="Mateus Kuhl" userId="005c92aa019f8025" providerId="LiveId" clId="{3233C312-B76E-4768-B938-006E15D1D9F3}" dt="2023-05-21T19:27:12.925" v="919" actId="1076"/>
          <ac:picMkLst>
            <pc:docMk/>
            <pc:sldMk cId="1632411784" sldId="295"/>
            <ac:picMk id="5" creationId="{47956616-62F9-45FE-BE96-C1C805F49FE8}"/>
          </ac:picMkLst>
        </pc:picChg>
        <pc:picChg chg="del">
          <ac:chgData name="Mateus Kuhl" userId="005c92aa019f8025" providerId="LiveId" clId="{3233C312-B76E-4768-B938-006E15D1D9F3}" dt="2023-05-21T19:26:44.349" v="916" actId="478"/>
          <ac:picMkLst>
            <pc:docMk/>
            <pc:sldMk cId="1632411784" sldId="295"/>
            <ac:picMk id="8" creationId="{931AD831-EA6A-4EA7-AF65-589AC3848409}"/>
          </ac:picMkLst>
        </pc:picChg>
        <pc:picChg chg="add del mod">
          <ac:chgData name="Mateus Kuhl" userId="005c92aa019f8025" providerId="LiveId" clId="{3233C312-B76E-4768-B938-006E15D1D9F3}" dt="2023-05-21T19:28:52.031" v="923" actId="478"/>
          <ac:picMkLst>
            <pc:docMk/>
            <pc:sldMk cId="1632411784" sldId="295"/>
            <ac:picMk id="9" creationId="{A12D02CE-DC8F-4015-A094-D9AF1F1AF885}"/>
          </ac:picMkLst>
        </pc:picChg>
        <pc:picChg chg="del">
          <ac:chgData name="Mateus Kuhl" userId="005c92aa019f8025" providerId="LiveId" clId="{3233C312-B76E-4768-B938-006E15D1D9F3}" dt="2023-05-21T19:26:45.135" v="917" actId="478"/>
          <ac:picMkLst>
            <pc:docMk/>
            <pc:sldMk cId="1632411784" sldId="295"/>
            <ac:picMk id="13" creationId="{247721B2-E1D2-4E93-9026-15AE6DC11A5F}"/>
          </ac:picMkLst>
        </pc:picChg>
        <pc:picChg chg="add del mod">
          <ac:chgData name="Mateus Kuhl" userId="005c92aa019f8025" providerId="LiveId" clId="{3233C312-B76E-4768-B938-006E15D1D9F3}" dt="2023-05-21T19:29:54.417" v="927" actId="478"/>
          <ac:picMkLst>
            <pc:docMk/>
            <pc:sldMk cId="1632411784" sldId="295"/>
            <ac:picMk id="16" creationId="{3A1FF6FC-9550-43A5-A0EA-CFF364B91042}"/>
          </ac:picMkLst>
        </pc:picChg>
        <pc:picChg chg="add mod">
          <ac:chgData name="Mateus Kuhl" userId="005c92aa019f8025" providerId="LiveId" clId="{3233C312-B76E-4768-B938-006E15D1D9F3}" dt="2023-05-21T19:29:56.507" v="928" actId="1076"/>
          <ac:picMkLst>
            <pc:docMk/>
            <pc:sldMk cId="1632411784" sldId="295"/>
            <ac:picMk id="18" creationId="{CD6E4E16-B457-4B1A-BD04-FEBB25D90F79}"/>
          </ac:picMkLst>
        </pc:picChg>
        <pc:picChg chg="add mod">
          <ac:chgData name="Mateus Kuhl" userId="005c92aa019f8025" providerId="LiveId" clId="{3233C312-B76E-4768-B938-006E15D1D9F3}" dt="2023-05-21T19:30:11.560" v="930" actId="1076"/>
          <ac:picMkLst>
            <pc:docMk/>
            <pc:sldMk cId="1632411784" sldId="295"/>
            <ac:picMk id="20" creationId="{AFFCD8E8-7DC2-4B43-847B-8BF1B13DFFC0}"/>
          </ac:picMkLst>
        </pc:picChg>
      </pc:sldChg>
      <pc:sldChg chg="addSp delSp modSp add mod">
        <pc:chgData name="Mateus Kuhl" userId="005c92aa019f8025" providerId="LiveId" clId="{3233C312-B76E-4768-B938-006E15D1D9F3}" dt="2023-05-21T19:30:39.047" v="937" actId="20577"/>
        <pc:sldMkLst>
          <pc:docMk/>
          <pc:sldMk cId="4204306566" sldId="296"/>
        </pc:sldMkLst>
        <pc:spChg chg="mod">
          <ac:chgData name="Mateus Kuhl" userId="005c92aa019f8025" providerId="LiveId" clId="{3233C312-B76E-4768-B938-006E15D1D9F3}" dt="2023-05-21T19:25:35.812" v="869"/>
          <ac:spMkLst>
            <pc:docMk/>
            <pc:sldMk cId="4204306566" sldId="296"/>
            <ac:spMk id="3" creationId="{FEC999E3-D31D-4F05-808A-4F75CA5CD60B}"/>
          </ac:spMkLst>
        </pc:spChg>
        <pc:spChg chg="mod">
          <ac:chgData name="Mateus Kuhl" userId="005c92aa019f8025" providerId="LiveId" clId="{3233C312-B76E-4768-B938-006E15D1D9F3}" dt="2023-05-21T19:30:36.755" v="936" actId="20577"/>
          <ac:spMkLst>
            <pc:docMk/>
            <pc:sldMk cId="4204306566" sldId="296"/>
            <ac:spMk id="16" creationId="{ECD47EA0-7471-4BEB-87BA-CD4BF6F2AA1C}"/>
          </ac:spMkLst>
        </pc:spChg>
        <pc:spChg chg="mod">
          <ac:chgData name="Mateus Kuhl" userId="005c92aa019f8025" providerId="LiveId" clId="{3233C312-B76E-4768-B938-006E15D1D9F3}" dt="2023-05-21T19:30:39.047" v="937" actId="20577"/>
          <ac:spMkLst>
            <pc:docMk/>
            <pc:sldMk cId="4204306566" sldId="296"/>
            <ac:spMk id="21" creationId="{F2956B46-FF8B-4ED4-9AE1-C39930DD73FC}"/>
          </ac:spMkLst>
        </pc:spChg>
        <pc:graphicFrameChg chg="add mod">
          <ac:chgData name="Mateus Kuhl" userId="005c92aa019f8025" providerId="LiveId" clId="{3233C312-B76E-4768-B938-006E15D1D9F3}" dt="2023-05-21T19:30:31.804" v="934" actId="14100"/>
          <ac:graphicFrameMkLst>
            <pc:docMk/>
            <pc:sldMk cId="4204306566" sldId="296"/>
            <ac:graphicFrameMk id="2" creationId="{C3BB951F-55D0-4B03-9028-201F16783D6A}"/>
          </ac:graphicFrameMkLst>
        </pc:graphicFrameChg>
        <pc:graphicFrameChg chg="del">
          <ac:chgData name="Mateus Kuhl" userId="005c92aa019f8025" providerId="LiveId" clId="{3233C312-B76E-4768-B938-006E15D1D9F3}" dt="2023-05-21T19:30:29.797" v="933" actId="478"/>
          <ac:graphicFrameMkLst>
            <pc:docMk/>
            <pc:sldMk cId="4204306566" sldId="296"/>
            <ac:graphicFrameMk id="4" creationId="{B981FE59-25D5-42D2-8617-9C57EF762470}"/>
          </ac:graphicFrameMkLst>
        </pc:graphicFrameChg>
      </pc:sldChg>
      <pc:sldChg chg="addSp delSp modSp add mod">
        <pc:chgData name="Mateus Kuhl" userId="005c92aa019f8025" providerId="LiveId" clId="{3233C312-B76E-4768-B938-006E15D1D9F3}" dt="2023-05-21T19:56:48.577" v="1050" actId="1076"/>
        <pc:sldMkLst>
          <pc:docMk/>
          <pc:sldMk cId="2130277833" sldId="297"/>
        </pc:sldMkLst>
        <pc:spChg chg="mod">
          <ac:chgData name="Mateus Kuhl" userId="005c92aa019f8025" providerId="LiveId" clId="{3233C312-B76E-4768-B938-006E15D1D9F3}" dt="2023-05-21T19:25:37.269" v="870"/>
          <ac:spMkLst>
            <pc:docMk/>
            <pc:sldMk cId="2130277833" sldId="297"/>
            <ac:spMk id="14" creationId="{AB3D044B-B7F7-4586-A896-21164AB22159}"/>
          </ac:spMkLst>
        </pc:spChg>
        <pc:picChg chg="del">
          <ac:chgData name="Mateus Kuhl" userId="005c92aa019f8025" providerId="LiveId" clId="{3233C312-B76E-4768-B938-006E15D1D9F3}" dt="2023-05-21T19:25:38.611" v="871" actId="478"/>
          <ac:picMkLst>
            <pc:docMk/>
            <pc:sldMk cId="2130277833" sldId="297"/>
            <ac:picMk id="3" creationId="{575673D3-8E2E-420C-B813-BF95FA2BF390}"/>
          </ac:picMkLst>
        </pc:picChg>
        <pc:picChg chg="add mod">
          <ac:chgData name="Mateus Kuhl" userId="005c92aa019f8025" providerId="LiveId" clId="{3233C312-B76E-4768-B938-006E15D1D9F3}" dt="2023-05-21T19:56:48.577" v="1050" actId="1076"/>
          <ac:picMkLst>
            <pc:docMk/>
            <pc:sldMk cId="2130277833" sldId="297"/>
            <ac:picMk id="4" creationId="{B02B83A8-EAF6-4439-9162-4909DFF56570}"/>
          </ac:picMkLst>
        </pc:picChg>
      </pc:sldChg>
      <pc:sldChg chg="addSp delSp modSp add mod delAnim">
        <pc:chgData name="Mateus Kuhl" userId="005c92aa019f8025" providerId="LiveId" clId="{3233C312-B76E-4768-B938-006E15D1D9F3}" dt="2023-05-21T19:48:21.776" v="943" actId="1076"/>
        <pc:sldMkLst>
          <pc:docMk/>
          <pc:sldMk cId="2439443391" sldId="298"/>
        </pc:sldMkLst>
        <pc:spChg chg="del">
          <ac:chgData name="Mateus Kuhl" userId="005c92aa019f8025" providerId="LiveId" clId="{3233C312-B76E-4768-B938-006E15D1D9F3}" dt="2023-05-21T19:48:11.460" v="940" actId="478"/>
          <ac:spMkLst>
            <pc:docMk/>
            <pc:sldMk cId="2439443391" sldId="298"/>
            <ac:spMk id="15" creationId="{124AD6E2-EDD7-48CE-92B2-4D8C0810D193}"/>
          </ac:spMkLst>
        </pc:spChg>
        <pc:grpChg chg="del">
          <ac:chgData name="Mateus Kuhl" userId="005c92aa019f8025" providerId="LiveId" clId="{3233C312-B76E-4768-B938-006E15D1D9F3}" dt="2023-05-21T19:48:09.772" v="939" actId="478"/>
          <ac:grpSpMkLst>
            <pc:docMk/>
            <pc:sldMk cId="2439443391" sldId="298"/>
            <ac:grpSpMk id="13" creationId="{84BE3B45-3C7D-44A9-820B-E3A6B16A7585}"/>
          </ac:grpSpMkLst>
        </pc:grpChg>
        <pc:picChg chg="add mod">
          <ac:chgData name="Mateus Kuhl" userId="005c92aa019f8025" providerId="LiveId" clId="{3233C312-B76E-4768-B938-006E15D1D9F3}" dt="2023-05-21T19:48:21.776" v="943" actId="1076"/>
          <ac:picMkLst>
            <pc:docMk/>
            <pc:sldMk cId="2439443391" sldId="298"/>
            <ac:picMk id="4" creationId="{3BAAE8C0-E150-4AB1-934D-B970373A6DDB}"/>
          </ac:picMkLst>
        </pc:picChg>
      </pc:sldChg>
      <pc:sldChg chg="addSp delSp modSp add mod">
        <pc:chgData name="Mateus Kuhl" userId="005c92aa019f8025" providerId="LiveId" clId="{3233C312-B76E-4768-B938-006E15D1D9F3}" dt="2023-05-21T19:49:56.142" v="991" actId="1076"/>
        <pc:sldMkLst>
          <pc:docMk/>
          <pc:sldMk cId="4005298089" sldId="299"/>
        </pc:sldMkLst>
        <pc:spChg chg="mod">
          <ac:chgData name="Mateus Kuhl" userId="005c92aa019f8025" providerId="LiveId" clId="{3233C312-B76E-4768-B938-006E15D1D9F3}" dt="2023-05-21T19:49:34.205" v="985"/>
          <ac:spMkLst>
            <pc:docMk/>
            <pc:sldMk cId="4005298089" sldId="299"/>
            <ac:spMk id="14" creationId="{AB3D044B-B7F7-4586-A896-21164AB22159}"/>
          </ac:spMkLst>
        </pc:spChg>
        <pc:picChg chg="add mod">
          <ac:chgData name="Mateus Kuhl" userId="005c92aa019f8025" providerId="LiveId" clId="{3233C312-B76E-4768-B938-006E15D1D9F3}" dt="2023-05-21T19:49:56.142" v="991" actId="1076"/>
          <ac:picMkLst>
            <pc:docMk/>
            <pc:sldMk cId="4005298089" sldId="299"/>
            <ac:picMk id="3" creationId="{6BE8E4A9-DF69-4F4C-A774-593B962A43D5}"/>
          </ac:picMkLst>
        </pc:picChg>
        <pc:picChg chg="del">
          <ac:chgData name="Mateus Kuhl" userId="005c92aa019f8025" providerId="LiveId" clId="{3233C312-B76E-4768-B938-006E15D1D9F3}" dt="2023-05-21T19:49:45.530" v="988" actId="478"/>
          <ac:picMkLst>
            <pc:docMk/>
            <pc:sldMk cId="4005298089" sldId="299"/>
            <ac:picMk id="4" creationId="{3BAAE8C0-E150-4AB1-934D-B970373A6DDB}"/>
          </ac:picMkLst>
        </pc:picChg>
      </pc:sldChg>
      <pc:sldChg chg="addSp delSp modSp add mod">
        <pc:chgData name="Mateus Kuhl" userId="005c92aa019f8025" providerId="LiveId" clId="{3233C312-B76E-4768-B938-006E15D1D9F3}" dt="2023-05-21T19:50:12.369" v="996" actId="1076"/>
        <pc:sldMkLst>
          <pc:docMk/>
          <pc:sldMk cId="1647240837" sldId="300"/>
        </pc:sldMkLst>
        <pc:spChg chg="mod">
          <ac:chgData name="Mateus Kuhl" userId="005c92aa019f8025" providerId="LiveId" clId="{3233C312-B76E-4768-B938-006E15D1D9F3}" dt="2023-05-21T19:50:03.759" v="992"/>
          <ac:spMkLst>
            <pc:docMk/>
            <pc:sldMk cId="1647240837" sldId="300"/>
            <ac:spMk id="14" creationId="{AB3D044B-B7F7-4586-A896-21164AB22159}"/>
          </ac:spMkLst>
        </pc:spChg>
        <pc:picChg chg="add mod">
          <ac:chgData name="Mateus Kuhl" userId="005c92aa019f8025" providerId="LiveId" clId="{3233C312-B76E-4768-B938-006E15D1D9F3}" dt="2023-05-21T19:50:12.369" v="996" actId="1076"/>
          <ac:picMkLst>
            <pc:docMk/>
            <pc:sldMk cId="1647240837" sldId="300"/>
            <ac:picMk id="3" creationId="{09D27ADA-F6C0-48B7-AD0F-828E9BF7609C}"/>
          </ac:picMkLst>
        </pc:picChg>
        <pc:picChg chg="del">
          <ac:chgData name="Mateus Kuhl" userId="005c92aa019f8025" providerId="LiveId" clId="{3233C312-B76E-4768-B938-006E15D1D9F3}" dt="2023-05-21T19:50:05.482" v="993" actId="478"/>
          <ac:picMkLst>
            <pc:docMk/>
            <pc:sldMk cId="1647240837" sldId="300"/>
            <ac:picMk id="4" creationId="{3BAAE8C0-E150-4AB1-934D-B970373A6DDB}"/>
          </ac:picMkLst>
        </pc:picChg>
      </pc:sldChg>
      <pc:sldChg chg="addSp delSp modSp add mod">
        <pc:chgData name="Mateus Kuhl" userId="005c92aa019f8025" providerId="LiveId" clId="{3233C312-B76E-4768-B938-006E15D1D9F3}" dt="2023-05-21T19:50:33.404" v="1003" actId="1076"/>
        <pc:sldMkLst>
          <pc:docMk/>
          <pc:sldMk cId="1030615981" sldId="301"/>
        </pc:sldMkLst>
        <pc:spChg chg="mod">
          <ac:chgData name="Mateus Kuhl" userId="005c92aa019f8025" providerId="LiveId" clId="{3233C312-B76E-4768-B938-006E15D1D9F3}" dt="2023-05-21T19:50:19.792" v="997"/>
          <ac:spMkLst>
            <pc:docMk/>
            <pc:sldMk cId="1030615981" sldId="301"/>
            <ac:spMk id="14" creationId="{AB3D044B-B7F7-4586-A896-21164AB22159}"/>
          </ac:spMkLst>
        </pc:spChg>
        <pc:picChg chg="add mod">
          <ac:chgData name="Mateus Kuhl" userId="005c92aa019f8025" providerId="LiveId" clId="{3233C312-B76E-4768-B938-006E15D1D9F3}" dt="2023-05-21T19:50:33.404" v="1003" actId="1076"/>
          <ac:picMkLst>
            <pc:docMk/>
            <pc:sldMk cId="1030615981" sldId="301"/>
            <ac:picMk id="3" creationId="{5E271790-8719-4A2C-98CF-FDC58A1CEE46}"/>
          </ac:picMkLst>
        </pc:picChg>
        <pc:picChg chg="del">
          <ac:chgData name="Mateus Kuhl" userId="005c92aa019f8025" providerId="LiveId" clId="{3233C312-B76E-4768-B938-006E15D1D9F3}" dt="2023-05-21T19:50:21.709" v="998" actId="478"/>
          <ac:picMkLst>
            <pc:docMk/>
            <pc:sldMk cId="1030615981" sldId="301"/>
            <ac:picMk id="4" creationId="{3BAAE8C0-E150-4AB1-934D-B970373A6DDB}"/>
          </ac:picMkLst>
        </pc:picChg>
      </pc:sldChg>
      <pc:sldChg chg="addSp delSp modSp add mod">
        <pc:chgData name="Mateus Kuhl" userId="005c92aa019f8025" providerId="LiveId" clId="{3233C312-B76E-4768-B938-006E15D1D9F3}" dt="2023-05-21T19:52:28.174" v="1025" actId="1076"/>
        <pc:sldMkLst>
          <pc:docMk/>
          <pc:sldMk cId="3346237657" sldId="302"/>
        </pc:sldMkLst>
        <pc:spChg chg="mod">
          <ac:chgData name="Mateus Kuhl" userId="005c92aa019f8025" providerId="LiveId" clId="{3233C312-B76E-4768-B938-006E15D1D9F3}" dt="2023-05-21T19:50:38.418" v="1004"/>
          <ac:spMkLst>
            <pc:docMk/>
            <pc:sldMk cId="3346237657" sldId="302"/>
            <ac:spMk id="14" creationId="{AB3D044B-B7F7-4586-A896-21164AB22159}"/>
          </ac:spMkLst>
        </pc:spChg>
        <pc:picChg chg="add del mod">
          <ac:chgData name="Mateus Kuhl" userId="005c92aa019f8025" providerId="LiveId" clId="{3233C312-B76E-4768-B938-006E15D1D9F3}" dt="2023-05-21T19:52:16.249" v="1020" actId="478"/>
          <ac:picMkLst>
            <pc:docMk/>
            <pc:sldMk cId="3346237657" sldId="302"/>
            <ac:picMk id="3" creationId="{38EBA028-90D4-4774-A71B-73C38C53C0E0}"/>
          </ac:picMkLst>
        </pc:picChg>
        <pc:picChg chg="del">
          <ac:chgData name="Mateus Kuhl" userId="005c92aa019f8025" providerId="LiveId" clId="{3233C312-B76E-4768-B938-006E15D1D9F3}" dt="2023-05-21T19:50:40.335" v="1005" actId="478"/>
          <ac:picMkLst>
            <pc:docMk/>
            <pc:sldMk cId="3346237657" sldId="302"/>
            <ac:picMk id="4" creationId="{3BAAE8C0-E150-4AB1-934D-B970373A6DDB}"/>
          </ac:picMkLst>
        </pc:picChg>
        <pc:picChg chg="add mod modCrop">
          <ac:chgData name="Mateus Kuhl" userId="005c92aa019f8025" providerId="LiveId" clId="{3233C312-B76E-4768-B938-006E15D1D9F3}" dt="2023-05-21T19:52:28.174" v="1025" actId="1076"/>
          <ac:picMkLst>
            <pc:docMk/>
            <pc:sldMk cId="3346237657" sldId="302"/>
            <ac:picMk id="6" creationId="{F068DB66-BC15-4273-8AFA-341DFEB88135}"/>
          </ac:picMkLst>
        </pc:picChg>
      </pc:sldChg>
      <pc:sldChg chg="addSp delSp modSp add mod">
        <pc:chgData name="Mateus Kuhl" userId="005c92aa019f8025" providerId="LiveId" clId="{3233C312-B76E-4768-B938-006E15D1D9F3}" dt="2023-05-21T19:52:03.490" v="1019" actId="478"/>
        <pc:sldMkLst>
          <pc:docMk/>
          <pc:sldMk cId="2296291088" sldId="303"/>
        </pc:sldMkLst>
        <pc:spChg chg="mod">
          <ac:chgData name="Mateus Kuhl" userId="005c92aa019f8025" providerId="LiveId" clId="{3233C312-B76E-4768-B938-006E15D1D9F3}" dt="2023-05-21T19:51:59.237" v="1017"/>
          <ac:spMkLst>
            <pc:docMk/>
            <pc:sldMk cId="2296291088" sldId="303"/>
            <ac:spMk id="14" creationId="{AB3D044B-B7F7-4586-A896-21164AB22159}"/>
          </ac:spMkLst>
        </pc:spChg>
        <pc:picChg chg="add del mod">
          <ac:chgData name="Mateus Kuhl" userId="005c92aa019f8025" providerId="LiveId" clId="{3233C312-B76E-4768-B938-006E15D1D9F3}" dt="2023-05-21T19:52:03.490" v="1019" actId="478"/>
          <ac:picMkLst>
            <pc:docMk/>
            <pc:sldMk cId="2296291088" sldId="303"/>
            <ac:picMk id="3" creationId="{EAB45032-F3B0-4C76-A752-02424C50861D}"/>
          </ac:picMkLst>
        </pc:picChg>
        <pc:picChg chg="del">
          <ac:chgData name="Mateus Kuhl" userId="005c92aa019f8025" providerId="LiveId" clId="{3233C312-B76E-4768-B938-006E15D1D9F3}" dt="2023-05-21T19:51:03.022" v="1010" actId="478"/>
          <ac:picMkLst>
            <pc:docMk/>
            <pc:sldMk cId="2296291088" sldId="303"/>
            <ac:picMk id="4" creationId="{3BAAE8C0-E150-4AB1-934D-B970373A6DDB}"/>
          </ac:picMkLst>
        </pc:picChg>
      </pc:sldChg>
      <pc:sldChg chg="add del">
        <pc:chgData name="Mateus Kuhl" userId="005c92aa019f8025" providerId="LiveId" clId="{3233C312-B76E-4768-B938-006E15D1D9F3}" dt="2023-05-21T19:48:42.630" v="950"/>
        <pc:sldMkLst>
          <pc:docMk/>
          <pc:sldMk cId="2717126776" sldId="304"/>
        </pc:sldMkLst>
      </pc:sldChg>
      <pc:sldChg chg="addSp delSp modSp add mod">
        <pc:chgData name="Mateus Kuhl" userId="005c92aa019f8025" providerId="LiveId" clId="{3233C312-B76E-4768-B938-006E15D1D9F3}" dt="2023-05-21T19:52:42.464" v="1030" actId="1076"/>
        <pc:sldMkLst>
          <pc:docMk/>
          <pc:sldMk cId="2962682284" sldId="304"/>
        </pc:sldMkLst>
        <pc:spChg chg="mod">
          <ac:chgData name="Mateus Kuhl" userId="005c92aa019f8025" providerId="LiveId" clId="{3233C312-B76E-4768-B938-006E15D1D9F3}" dt="2023-05-21T19:52:34.939" v="1026"/>
          <ac:spMkLst>
            <pc:docMk/>
            <pc:sldMk cId="2962682284" sldId="304"/>
            <ac:spMk id="14" creationId="{AB3D044B-B7F7-4586-A896-21164AB22159}"/>
          </ac:spMkLst>
        </pc:spChg>
        <pc:picChg chg="add mod">
          <ac:chgData name="Mateus Kuhl" userId="005c92aa019f8025" providerId="LiveId" clId="{3233C312-B76E-4768-B938-006E15D1D9F3}" dt="2023-05-21T19:52:42.464" v="1030" actId="1076"/>
          <ac:picMkLst>
            <pc:docMk/>
            <pc:sldMk cId="2962682284" sldId="304"/>
            <ac:picMk id="3" creationId="{659179FF-773A-4F13-BB74-0E64270F8401}"/>
          </ac:picMkLst>
        </pc:picChg>
        <pc:picChg chg="del">
          <ac:chgData name="Mateus Kuhl" userId="005c92aa019f8025" providerId="LiveId" clId="{3233C312-B76E-4768-B938-006E15D1D9F3}" dt="2023-05-21T19:52:36.836" v="1027" actId="478"/>
          <ac:picMkLst>
            <pc:docMk/>
            <pc:sldMk cId="2962682284" sldId="304"/>
            <ac:picMk id="4" creationId="{3BAAE8C0-E150-4AB1-934D-B970373A6DDB}"/>
          </ac:picMkLst>
        </pc:picChg>
      </pc:sldChg>
      <pc:sldChg chg="addSp delSp modSp add mod">
        <pc:chgData name="Mateus Kuhl" userId="005c92aa019f8025" providerId="LiveId" clId="{3233C312-B76E-4768-B938-006E15D1D9F3}" dt="2023-05-21T19:53:02.839" v="1037" actId="1076"/>
        <pc:sldMkLst>
          <pc:docMk/>
          <pc:sldMk cId="1907269429" sldId="305"/>
        </pc:sldMkLst>
        <pc:spChg chg="mod">
          <ac:chgData name="Mateus Kuhl" userId="005c92aa019f8025" providerId="LiveId" clId="{3233C312-B76E-4768-B938-006E15D1D9F3}" dt="2023-05-21T19:52:49.816" v="1031"/>
          <ac:spMkLst>
            <pc:docMk/>
            <pc:sldMk cId="1907269429" sldId="305"/>
            <ac:spMk id="14" creationId="{AB3D044B-B7F7-4586-A896-21164AB22159}"/>
          </ac:spMkLst>
        </pc:spChg>
        <pc:picChg chg="add mod">
          <ac:chgData name="Mateus Kuhl" userId="005c92aa019f8025" providerId="LiveId" clId="{3233C312-B76E-4768-B938-006E15D1D9F3}" dt="2023-05-21T19:53:02.839" v="1037" actId="1076"/>
          <ac:picMkLst>
            <pc:docMk/>
            <pc:sldMk cId="1907269429" sldId="305"/>
            <ac:picMk id="3" creationId="{53DED51D-F9C7-456C-81B7-0027BCCE1884}"/>
          </ac:picMkLst>
        </pc:picChg>
        <pc:picChg chg="del">
          <ac:chgData name="Mateus Kuhl" userId="005c92aa019f8025" providerId="LiveId" clId="{3233C312-B76E-4768-B938-006E15D1D9F3}" dt="2023-05-21T19:52:51.447" v="1032" actId="478"/>
          <ac:picMkLst>
            <pc:docMk/>
            <pc:sldMk cId="1907269429" sldId="305"/>
            <ac:picMk id="4" creationId="{3BAAE8C0-E150-4AB1-934D-B970373A6DDB}"/>
          </ac:picMkLst>
        </pc:picChg>
      </pc:sldChg>
      <pc:sldChg chg="addSp delSp modSp add mod">
        <pc:chgData name="Mateus Kuhl" userId="005c92aa019f8025" providerId="LiveId" clId="{3233C312-B76E-4768-B938-006E15D1D9F3}" dt="2023-05-21T21:55:49.819" v="1294" actId="1076"/>
        <pc:sldMkLst>
          <pc:docMk/>
          <pc:sldMk cId="673648252" sldId="306"/>
        </pc:sldMkLst>
        <pc:spChg chg="mod">
          <ac:chgData name="Mateus Kuhl" userId="005c92aa019f8025" providerId="LiveId" clId="{3233C312-B76E-4768-B938-006E15D1D9F3}" dt="2023-05-21T19:53:11.383" v="1038"/>
          <ac:spMkLst>
            <pc:docMk/>
            <pc:sldMk cId="673648252" sldId="306"/>
            <ac:spMk id="14" creationId="{AB3D044B-B7F7-4586-A896-21164AB22159}"/>
          </ac:spMkLst>
        </pc:spChg>
        <pc:picChg chg="add del mod modCrop">
          <ac:chgData name="Mateus Kuhl" userId="005c92aa019f8025" providerId="LiveId" clId="{3233C312-B76E-4768-B938-006E15D1D9F3}" dt="2023-05-21T21:55:22.397" v="1283" actId="478"/>
          <ac:picMkLst>
            <pc:docMk/>
            <pc:sldMk cId="673648252" sldId="306"/>
            <ac:picMk id="3" creationId="{0E285DC5-9FA2-4BBC-860E-1D01F973F5D4}"/>
          </ac:picMkLst>
        </pc:picChg>
        <pc:picChg chg="del">
          <ac:chgData name="Mateus Kuhl" userId="005c92aa019f8025" providerId="LiveId" clId="{3233C312-B76E-4768-B938-006E15D1D9F3}" dt="2023-05-21T19:53:12.824" v="1039" actId="478"/>
          <ac:picMkLst>
            <pc:docMk/>
            <pc:sldMk cId="673648252" sldId="306"/>
            <ac:picMk id="4" creationId="{3BAAE8C0-E150-4AB1-934D-B970373A6DDB}"/>
          </ac:picMkLst>
        </pc:picChg>
        <pc:picChg chg="add mod modCrop">
          <ac:chgData name="Mateus Kuhl" userId="005c92aa019f8025" providerId="LiveId" clId="{3233C312-B76E-4768-B938-006E15D1D9F3}" dt="2023-05-21T21:55:49.819" v="1294" actId="1076"/>
          <ac:picMkLst>
            <pc:docMk/>
            <pc:sldMk cId="673648252" sldId="306"/>
            <ac:picMk id="4" creationId="{B9A3CBD3-6B26-46B6-932F-634E063EA48B}"/>
          </ac:picMkLst>
        </pc:picChg>
      </pc:sldChg>
      <pc:sldChg chg="addSp delSp modSp add mod">
        <pc:chgData name="Mateus Kuhl" userId="005c92aa019f8025" providerId="LiveId" clId="{3233C312-B76E-4768-B938-006E15D1D9F3}" dt="2023-05-21T19:54:54.290" v="1049" actId="1076"/>
        <pc:sldMkLst>
          <pc:docMk/>
          <pc:sldMk cId="3423899214" sldId="307"/>
        </pc:sldMkLst>
        <pc:spChg chg="mod">
          <ac:chgData name="Mateus Kuhl" userId="005c92aa019f8025" providerId="LiveId" clId="{3233C312-B76E-4768-B938-006E15D1D9F3}" dt="2023-05-21T19:48:59.509" v="956"/>
          <ac:spMkLst>
            <pc:docMk/>
            <pc:sldMk cId="3423899214" sldId="307"/>
            <ac:spMk id="14" creationId="{AB3D044B-B7F7-4586-A896-21164AB22159}"/>
          </ac:spMkLst>
        </pc:spChg>
        <pc:picChg chg="add mod">
          <ac:chgData name="Mateus Kuhl" userId="005c92aa019f8025" providerId="LiveId" clId="{3233C312-B76E-4768-B938-006E15D1D9F3}" dt="2023-05-21T19:54:54.290" v="1049" actId="1076"/>
          <ac:picMkLst>
            <pc:docMk/>
            <pc:sldMk cId="3423899214" sldId="307"/>
            <ac:picMk id="3" creationId="{0C617877-EEFE-4330-A47A-8E24DE33DEF3}"/>
          </ac:picMkLst>
        </pc:picChg>
        <pc:picChg chg="del">
          <ac:chgData name="Mateus Kuhl" userId="005c92aa019f8025" providerId="LiveId" clId="{3233C312-B76E-4768-B938-006E15D1D9F3}" dt="2023-05-21T19:48:54.133" v="955" actId="478"/>
          <ac:picMkLst>
            <pc:docMk/>
            <pc:sldMk cId="3423899214" sldId="307"/>
            <ac:picMk id="4" creationId="{3BAAE8C0-E150-4AB1-934D-B970373A6DDB}"/>
          </ac:picMkLst>
        </pc:picChg>
      </pc:sldChg>
      <pc:sldChg chg="addSp delSp modSp add mod modAnim">
        <pc:chgData name="Mateus Kuhl" userId="005c92aa019f8025" providerId="LiveId" clId="{3233C312-B76E-4768-B938-006E15D1D9F3}" dt="2023-05-21T20:13:37.789" v="1224" actId="14100"/>
        <pc:sldMkLst>
          <pc:docMk/>
          <pc:sldMk cId="691094274" sldId="308"/>
        </pc:sldMkLst>
        <pc:spChg chg="add del mod">
          <ac:chgData name="Mateus Kuhl" userId="005c92aa019f8025" providerId="LiveId" clId="{3233C312-B76E-4768-B938-006E15D1D9F3}" dt="2023-05-21T20:09:38.503" v="1094"/>
          <ac:spMkLst>
            <pc:docMk/>
            <pc:sldMk cId="691094274" sldId="308"/>
            <ac:spMk id="2" creationId="{F6ADD7ED-EB4F-4BAA-BFC3-709D3B82A2D1}"/>
          </ac:spMkLst>
        </pc:spChg>
        <pc:spChg chg="add del mod">
          <ac:chgData name="Mateus Kuhl" userId="005c92aa019f8025" providerId="LiveId" clId="{3233C312-B76E-4768-B938-006E15D1D9F3}" dt="2023-05-21T20:10:27.281" v="1119" actId="478"/>
          <ac:spMkLst>
            <pc:docMk/>
            <pc:sldMk cId="691094274" sldId="308"/>
            <ac:spMk id="3" creationId="{7B8D0AC7-7142-4F00-883F-8EEEB476ED93}"/>
          </ac:spMkLst>
        </pc:spChg>
        <pc:spChg chg="mod">
          <ac:chgData name="Mateus Kuhl" userId="005c92aa019f8025" providerId="LiveId" clId="{3233C312-B76E-4768-B938-006E15D1D9F3}" dt="2023-05-21T20:09:23.583" v="1085" actId="20577"/>
          <ac:spMkLst>
            <pc:docMk/>
            <pc:sldMk cId="691094274" sldId="308"/>
            <ac:spMk id="14" creationId="{AB3D044B-B7F7-4586-A896-21164AB22159}"/>
          </ac:spMkLst>
        </pc:spChg>
        <pc:spChg chg="mod">
          <ac:chgData name="Mateus Kuhl" userId="005c92aa019f8025" providerId="LiveId" clId="{3233C312-B76E-4768-B938-006E15D1D9F3}" dt="2023-05-21T20:10:29.637" v="1122" actId="20577"/>
          <ac:spMkLst>
            <pc:docMk/>
            <pc:sldMk cId="691094274" sldId="308"/>
            <ac:spMk id="15" creationId="{3264DDC8-D52D-4963-9524-8474FB8A09C6}"/>
          </ac:spMkLst>
        </pc:spChg>
        <pc:spChg chg="mod">
          <ac:chgData name="Mateus Kuhl" userId="005c92aa019f8025" providerId="LiveId" clId="{3233C312-B76E-4768-B938-006E15D1D9F3}" dt="2023-05-21T20:10:41.464" v="1135" actId="20577"/>
          <ac:spMkLst>
            <pc:docMk/>
            <pc:sldMk cId="691094274" sldId="308"/>
            <ac:spMk id="16" creationId="{E02EDF2F-A412-42AA-A3C2-434A9C56262B}"/>
          </ac:spMkLst>
        </pc:spChg>
        <pc:spChg chg="mod">
          <ac:chgData name="Mateus Kuhl" userId="005c92aa019f8025" providerId="LiveId" clId="{3233C312-B76E-4768-B938-006E15D1D9F3}" dt="2023-05-21T20:11:03.144" v="1164" actId="20577"/>
          <ac:spMkLst>
            <pc:docMk/>
            <pc:sldMk cId="691094274" sldId="308"/>
            <ac:spMk id="17" creationId="{7E23D12C-DAB2-4748-834B-3653BA3C8AC2}"/>
          </ac:spMkLst>
        </pc:spChg>
        <pc:spChg chg="mod">
          <ac:chgData name="Mateus Kuhl" userId="005c92aa019f8025" providerId="LiveId" clId="{3233C312-B76E-4768-B938-006E15D1D9F3}" dt="2023-05-21T20:11:19.514" v="1191" actId="20577"/>
          <ac:spMkLst>
            <pc:docMk/>
            <pc:sldMk cId="691094274" sldId="308"/>
            <ac:spMk id="18" creationId="{B8B6F58B-EABF-4DBE-937B-C45495D75762}"/>
          </ac:spMkLst>
        </pc:spChg>
        <pc:spChg chg="mod">
          <ac:chgData name="Mateus Kuhl" userId="005c92aa019f8025" providerId="LiveId" clId="{3233C312-B76E-4768-B938-006E15D1D9F3}" dt="2023-05-21T20:13:37.789" v="1224" actId="14100"/>
          <ac:spMkLst>
            <pc:docMk/>
            <pc:sldMk cId="691094274" sldId="308"/>
            <ac:spMk id="19" creationId="{F691FD87-AFA2-479A-8895-AA5B3F744837}"/>
          </ac:spMkLst>
        </pc:spChg>
        <pc:spChg chg="mod">
          <ac:chgData name="Mateus Kuhl" userId="005c92aa019f8025" providerId="LiveId" clId="{3233C312-B76E-4768-B938-006E15D1D9F3}" dt="2023-05-21T20:13:25.162" v="1213" actId="20577"/>
          <ac:spMkLst>
            <pc:docMk/>
            <pc:sldMk cId="691094274" sldId="308"/>
            <ac:spMk id="20" creationId="{F7FBFC32-A116-4015-B8B8-476CB2C299C0}"/>
          </ac:spMkLst>
        </pc:spChg>
        <pc:spChg chg="mod">
          <ac:chgData name="Mateus Kuhl" userId="005c92aa019f8025" providerId="LiveId" clId="{3233C312-B76E-4768-B938-006E15D1D9F3}" dt="2023-05-21T20:11:13.002" v="1189" actId="14100"/>
          <ac:spMkLst>
            <pc:docMk/>
            <pc:sldMk cId="691094274" sldId="308"/>
            <ac:spMk id="21" creationId="{BA68F6BB-7ACF-4FA7-A64E-48CFA0CA9C49}"/>
          </ac:spMkLst>
        </pc:spChg>
        <pc:spChg chg="mod">
          <ac:chgData name="Mateus Kuhl" userId="005c92aa019f8025" providerId="LiveId" clId="{3233C312-B76E-4768-B938-006E15D1D9F3}" dt="2023-05-21T20:11:27.109" v="1198" actId="20577"/>
          <ac:spMkLst>
            <pc:docMk/>
            <pc:sldMk cId="691094274" sldId="308"/>
            <ac:spMk id="22" creationId="{BE7EBD74-B33F-49FA-BC23-4B6B5C51782B}"/>
          </ac:spMkLst>
        </pc:spChg>
        <pc:spChg chg="add mod">
          <ac:chgData name="Mateus Kuhl" userId="005c92aa019f8025" providerId="LiveId" clId="{3233C312-B76E-4768-B938-006E15D1D9F3}" dt="2023-05-21T20:13:09.919" v="1207" actId="20577"/>
          <ac:spMkLst>
            <pc:docMk/>
            <pc:sldMk cId="691094274" sldId="308"/>
            <ac:spMk id="23" creationId="{D79942A7-ADBA-4019-BABB-377B1CB02F90}"/>
          </ac:spMkLst>
        </pc:spChg>
        <pc:grpChg chg="add mod">
          <ac:chgData name="Mateus Kuhl" userId="005c92aa019f8025" providerId="LiveId" clId="{3233C312-B76E-4768-B938-006E15D1D9F3}" dt="2023-05-21T20:10:28.027" v="1120"/>
          <ac:grpSpMkLst>
            <pc:docMk/>
            <pc:sldMk cId="691094274" sldId="308"/>
            <ac:grpSpMk id="13" creationId="{7E95342B-DA0C-4D1F-A789-819E5E4FEA6D}"/>
          </ac:grpSpMkLst>
        </pc:grpChg>
        <pc:picChg chg="del">
          <ac:chgData name="Mateus Kuhl" userId="005c92aa019f8025" providerId="LiveId" clId="{3233C312-B76E-4768-B938-006E15D1D9F3}" dt="2023-05-21T20:07:54.727" v="1064" actId="478"/>
          <ac:picMkLst>
            <pc:docMk/>
            <pc:sldMk cId="691094274" sldId="308"/>
            <ac:picMk id="4" creationId="{398457C2-D7F6-40BC-B8FF-F21C5D70776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D5C1D2-A943-4400-B18D-0CED8C6871E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FBD4089-B8A6-4A1F-8AEC-981414A9C4C5}">
      <dgm:prSet phldrT="[Texto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sz="6000" dirty="0">
              <a:solidFill>
                <a:schemeClr val="tx1"/>
              </a:solidFill>
              <a:latin typeface="Sitka Display Semibold" pitchFamily="2" charset="0"/>
            </a:rPr>
            <a:t>HOSPITAL</a:t>
          </a:r>
          <a:endParaRPr lang="pt-BR" sz="1400" dirty="0">
            <a:solidFill>
              <a:schemeClr val="tx1"/>
            </a:solidFill>
            <a:latin typeface="Sitka Display Semibold" pitchFamily="2" charset="0"/>
          </a:endParaRPr>
        </a:p>
      </dgm:t>
    </dgm:pt>
    <dgm:pt modelId="{77313550-4627-4315-AAA3-A51AF5161155}" type="parTrans" cxnId="{787809A7-FD0D-49A6-B656-C0ADD935E395}">
      <dgm:prSet/>
      <dgm:spPr/>
      <dgm:t>
        <a:bodyPr/>
        <a:lstStyle/>
        <a:p>
          <a:endParaRPr lang="pt-BR"/>
        </a:p>
      </dgm:t>
    </dgm:pt>
    <dgm:pt modelId="{106515EF-BE5F-43D8-AD5C-31DA7885510B}" type="sibTrans" cxnId="{787809A7-FD0D-49A6-B656-C0ADD935E395}">
      <dgm:prSet/>
      <dgm:spPr/>
      <dgm:t>
        <a:bodyPr/>
        <a:lstStyle/>
        <a:p>
          <a:endParaRPr lang="pt-BR"/>
        </a:p>
      </dgm:t>
    </dgm:pt>
    <dgm:pt modelId="{B7C8A0A7-F7BB-4189-84BB-A36D5803FB13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 w="28575"/>
      </dgm:spPr>
      <dgm:t>
        <a:bodyPr spcFirstLastPara="0" vert="horz" wrap="square" lIns="8255" tIns="8255" rIns="8255" bIns="8255" numCol="1" spcCol="1270" anchor="ctr" anchorCtr="0"/>
        <a:lstStyle/>
        <a:p>
          <a:pPr marL="0"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prstClr val="black"/>
              </a:solidFill>
              <a:latin typeface="Sitka Display Semibold" pitchFamily="2" charset="0"/>
              <a:ea typeface="+mn-ea"/>
              <a:cs typeface="+mn-cs"/>
            </a:rPr>
            <a:t>RECEPÇÃO</a:t>
          </a:r>
        </a:p>
      </dgm:t>
    </dgm:pt>
    <dgm:pt modelId="{28ADA991-54C0-47F5-B3F9-2192A6757C17}" type="parTrans" cxnId="{F97DFB3B-DF05-4A7C-A98B-17B5056446F6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pt-BR"/>
        </a:p>
      </dgm:t>
    </dgm:pt>
    <dgm:pt modelId="{1E537E35-DB17-4CB0-9380-051BD9627DED}" type="sibTrans" cxnId="{F97DFB3B-DF05-4A7C-A98B-17B5056446F6}">
      <dgm:prSet/>
      <dgm:spPr/>
      <dgm:t>
        <a:bodyPr/>
        <a:lstStyle/>
        <a:p>
          <a:endParaRPr lang="pt-BR"/>
        </a:p>
      </dgm:t>
    </dgm:pt>
    <dgm:pt modelId="{25D7E8DE-6258-4349-928B-907961D77515}">
      <dgm:prSet phldrT="[Tex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 w="28575"/>
      </dgm:spPr>
      <dgm:t>
        <a:bodyPr spcFirstLastPara="0" vert="horz" wrap="square" lIns="8255" tIns="8255" rIns="8255" bIns="8255" numCol="1" spcCol="1270" anchor="ctr" anchorCtr="0"/>
        <a:lstStyle/>
        <a:p>
          <a:pPr>
            <a:buNone/>
          </a:pPr>
          <a:r>
            <a:rPr lang="pt-BR" dirty="0">
              <a:solidFill>
                <a:prstClr val="black"/>
              </a:solidFill>
              <a:latin typeface="Sitka Display Semibold" pitchFamily="2" charset="0"/>
              <a:ea typeface="+mn-ea"/>
              <a:cs typeface="+mn-cs"/>
            </a:rPr>
            <a:t>EMERGENCIA</a:t>
          </a:r>
        </a:p>
      </dgm:t>
    </dgm:pt>
    <dgm:pt modelId="{F1FBD6C1-B6E7-4DE2-99D6-9EFA9C7D9A5A}" type="parTrans" cxnId="{FB82F156-2598-4986-BA54-6D05C2033F3A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pt-BR"/>
        </a:p>
      </dgm:t>
    </dgm:pt>
    <dgm:pt modelId="{B720231B-1A92-4C18-B4F7-B101FE05DC56}" type="sibTrans" cxnId="{FB82F156-2598-4986-BA54-6D05C2033F3A}">
      <dgm:prSet/>
      <dgm:spPr/>
      <dgm:t>
        <a:bodyPr/>
        <a:lstStyle/>
        <a:p>
          <a:endParaRPr lang="pt-BR"/>
        </a:p>
      </dgm:t>
    </dgm:pt>
    <dgm:pt modelId="{8BE9562C-C5E9-479E-8B3A-E3ECFCF1523A}">
      <dgm:prSet phldrT="[Tex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 w="28575"/>
      </dgm:spPr>
      <dgm:t>
        <a:bodyPr spcFirstLastPara="0" vert="horz" wrap="square" lIns="8255" tIns="8255" rIns="8255" bIns="8255" numCol="1" spcCol="1270" anchor="ctr" anchorCtr="0"/>
        <a:lstStyle/>
        <a:p>
          <a:pPr>
            <a:buNone/>
          </a:pPr>
          <a:r>
            <a:rPr lang="pt-BR" dirty="0">
              <a:solidFill>
                <a:prstClr val="black"/>
              </a:solidFill>
              <a:latin typeface="Sitka Display Semibold" pitchFamily="2" charset="0"/>
              <a:ea typeface="+mn-ea"/>
              <a:cs typeface="+mn-cs"/>
            </a:rPr>
            <a:t>ENFERMAGEM</a:t>
          </a:r>
        </a:p>
      </dgm:t>
    </dgm:pt>
    <dgm:pt modelId="{18469245-7C13-49EA-BEE2-9D5910CF1B38}" type="parTrans" cxnId="{89B8FD90-69E2-4390-906B-26CD6240FCB0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pt-BR"/>
        </a:p>
      </dgm:t>
    </dgm:pt>
    <dgm:pt modelId="{5F9A9D0D-8C8F-4F52-97B8-F66D1C27DD8E}" type="sibTrans" cxnId="{89B8FD90-69E2-4390-906B-26CD6240FCB0}">
      <dgm:prSet/>
      <dgm:spPr/>
      <dgm:t>
        <a:bodyPr/>
        <a:lstStyle/>
        <a:p>
          <a:endParaRPr lang="pt-BR"/>
        </a:p>
      </dgm:t>
    </dgm:pt>
    <dgm:pt modelId="{8AED4C5E-8FBD-4098-9F91-8BB4147BE6DE}">
      <dgm:prSet phldrT="[Tex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 w="28575"/>
      </dgm:spPr>
      <dgm:t>
        <a:bodyPr spcFirstLastPara="0" vert="horz" wrap="square" lIns="8255" tIns="8255" rIns="8255" bIns="8255" numCol="1" spcCol="1270" anchor="ctr" anchorCtr="0"/>
        <a:lstStyle/>
        <a:p>
          <a:pPr>
            <a:buNone/>
          </a:pPr>
          <a:r>
            <a:rPr lang="pt-BR" dirty="0">
              <a:solidFill>
                <a:prstClr val="black"/>
              </a:solidFill>
              <a:latin typeface="Sitka Display Semibold" pitchFamily="2" charset="0"/>
              <a:ea typeface="+mn-ea"/>
              <a:cs typeface="+mn-cs"/>
            </a:rPr>
            <a:t>POSTO 1</a:t>
          </a:r>
        </a:p>
      </dgm:t>
    </dgm:pt>
    <dgm:pt modelId="{42988C90-90A3-4811-A9F8-1938EF2E481D}" type="parTrans" cxnId="{580BFB45-A155-47AC-8571-0680A54A2DEC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pt-BR"/>
        </a:p>
      </dgm:t>
    </dgm:pt>
    <dgm:pt modelId="{E0AFACBB-17FA-42F3-A005-9437E2FF157F}" type="sibTrans" cxnId="{580BFB45-A155-47AC-8571-0680A54A2DEC}">
      <dgm:prSet/>
      <dgm:spPr/>
      <dgm:t>
        <a:bodyPr/>
        <a:lstStyle/>
        <a:p>
          <a:endParaRPr lang="pt-BR"/>
        </a:p>
      </dgm:t>
    </dgm:pt>
    <dgm:pt modelId="{F0923D56-714C-47BD-9106-AAD04CA99C64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 w="28575"/>
      </dgm:spPr>
      <dgm:t>
        <a:bodyPr spcFirstLastPara="0" vert="horz" wrap="square" lIns="8255" tIns="8255" rIns="8255" bIns="8255" numCol="1" spcCol="1270" anchor="ctr" anchorCtr="0"/>
        <a:lstStyle/>
        <a:p>
          <a:pPr>
            <a:buNone/>
          </a:pPr>
          <a:r>
            <a:rPr lang="pt-BR" sz="1400" dirty="0">
              <a:solidFill>
                <a:prstClr val="black"/>
              </a:solidFill>
              <a:latin typeface="Sitka Display Semibold" pitchFamily="2" charset="0"/>
              <a:ea typeface="+mn-ea"/>
              <a:cs typeface="+mn-cs"/>
            </a:rPr>
            <a:t>FARMACIA</a:t>
          </a:r>
        </a:p>
      </dgm:t>
    </dgm:pt>
    <dgm:pt modelId="{4F1C98D0-C816-4434-ACCC-A9BBF593BE15}" type="parTrans" cxnId="{F1BCAC82-8CE5-40A6-8132-7F481C83E4BA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pt-BR"/>
        </a:p>
      </dgm:t>
    </dgm:pt>
    <dgm:pt modelId="{4BA04D90-7836-48D7-9892-878B3FF28910}" type="sibTrans" cxnId="{F1BCAC82-8CE5-40A6-8132-7F481C83E4BA}">
      <dgm:prSet/>
      <dgm:spPr/>
      <dgm:t>
        <a:bodyPr/>
        <a:lstStyle/>
        <a:p>
          <a:endParaRPr lang="pt-BR"/>
        </a:p>
      </dgm:t>
    </dgm:pt>
    <dgm:pt modelId="{A13C081D-128D-4AFF-9265-6DE6536C2CC2}">
      <dgm:prSet phldrT="[Tex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 w="28575"/>
      </dgm:spPr>
      <dgm:t>
        <a:bodyPr spcFirstLastPara="0" vert="horz" wrap="square" lIns="8255" tIns="8255" rIns="8255" bIns="8255" numCol="1" spcCol="1270" anchor="ctr" anchorCtr="0"/>
        <a:lstStyle/>
        <a:p>
          <a:pPr>
            <a:buNone/>
          </a:pPr>
          <a:r>
            <a:rPr lang="pt-BR" dirty="0">
              <a:solidFill>
                <a:prstClr val="black"/>
              </a:solidFill>
              <a:latin typeface="Sitka Display Semibold" pitchFamily="2" charset="0"/>
              <a:ea typeface="+mn-ea"/>
              <a:cs typeface="+mn-cs"/>
            </a:rPr>
            <a:t>CENTRO</a:t>
          </a:r>
        </a:p>
        <a:p>
          <a:pPr>
            <a:buNone/>
          </a:pPr>
          <a:r>
            <a:rPr lang="pt-BR" dirty="0">
              <a:solidFill>
                <a:prstClr val="black"/>
              </a:solidFill>
              <a:latin typeface="Sitka Display Semibold" pitchFamily="2" charset="0"/>
              <a:ea typeface="+mn-ea"/>
              <a:cs typeface="+mn-cs"/>
            </a:rPr>
            <a:t>CIRURGICO</a:t>
          </a:r>
        </a:p>
      </dgm:t>
    </dgm:pt>
    <dgm:pt modelId="{D1C628F0-1EFF-4AE3-82A2-D67C4A7A4BCF}" type="parTrans" cxnId="{1D70EBA4-12FD-4846-AB3A-5A067B4E5EC6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pt-BR"/>
        </a:p>
      </dgm:t>
    </dgm:pt>
    <dgm:pt modelId="{EF6E439E-DE1A-4F97-B6E8-A213020E5AA3}" type="sibTrans" cxnId="{1D70EBA4-12FD-4846-AB3A-5A067B4E5EC6}">
      <dgm:prSet/>
      <dgm:spPr/>
      <dgm:t>
        <a:bodyPr/>
        <a:lstStyle/>
        <a:p>
          <a:endParaRPr lang="pt-BR"/>
        </a:p>
      </dgm:t>
    </dgm:pt>
    <dgm:pt modelId="{709C7499-29A9-4322-90EC-B5B784DE3ABC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 w="28575"/>
      </dgm:spPr>
      <dgm:t>
        <a:bodyPr spcFirstLastPara="0" vert="horz" wrap="square" lIns="8255" tIns="8255" rIns="8255" bIns="8255" numCol="1" spcCol="1270" anchor="ctr" anchorCtr="0"/>
        <a:lstStyle/>
        <a:p>
          <a:pPr>
            <a:buNone/>
          </a:pPr>
          <a:r>
            <a:rPr lang="pt-BR" sz="2000" dirty="0">
              <a:solidFill>
                <a:prstClr val="black"/>
              </a:solidFill>
              <a:latin typeface="Sitka Display Semibold" pitchFamily="2" charset="0"/>
              <a:ea typeface="+mn-ea"/>
              <a:cs typeface="+mn-cs"/>
            </a:rPr>
            <a:t>UTI</a:t>
          </a:r>
        </a:p>
      </dgm:t>
    </dgm:pt>
    <dgm:pt modelId="{7C111F67-8469-4203-8642-999A844E6098}" type="parTrans" cxnId="{E591C33A-5534-4BC6-9564-105D1C97F508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pt-BR"/>
        </a:p>
      </dgm:t>
    </dgm:pt>
    <dgm:pt modelId="{B57E5D5A-03EE-4476-8125-FDFA7AD7B80B}" type="sibTrans" cxnId="{E591C33A-5534-4BC6-9564-105D1C97F508}">
      <dgm:prSet/>
      <dgm:spPr/>
      <dgm:t>
        <a:bodyPr/>
        <a:lstStyle/>
        <a:p>
          <a:endParaRPr lang="pt-BR"/>
        </a:p>
      </dgm:t>
    </dgm:pt>
    <dgm:pt modelId="{C4E38562-90C1-4041-8245-A34FBA602F42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 w="28575"/>
      </dgm:spPr>
      <dgm:t>
        <a:bodyPr spcFirstLastPara="0" vert="horz" wrap="square" lIns="8255" tIns="8255" rIns="8255" bIns="8255" numCol="1" spcCol="1270" anchor="ctr" anchorCtr="0"/>
        <a:lstStyle/>
        <a:p>
          <a:pPr>
            <a:buNone/>
          </a:pPr>
          <a:r>
            <a:rPr lang="pt-BR" sz="2000" dirty="0">
              <a:solidFill>
                <a:prstClr val="black"/>
              </a:solidFill>
              <a:latin typeface="Sitka Display Semibold" pitchFamily="2" charset="0"/>
              <a:ea typeface="+mn-ea"/>
              <a:cs typeface="+mn-cs"/>
            </a:rPr>
            <a:t>T.I</a:t>
          </a:r>
        </a:p>
      </dgm:t>
    </dgm:pt>
    <dgm:pt modelId="{4BC42C41-0CF5-4C59-828F-D62143E3C598}" type="parTrans" cxnId="{EDBB6954-2CDE-4DFF-A0DA-8C4E913E787B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pt-BR"/>
        </a:p>
      </dgm:t>
    </dgm:pt>
    <dgm:pt modelId="{82A0FC33-117F-4029-A786-29C08B8F682B}" type="sibTrans" cxnId="{EDBB6954-2CDE-4DFF-A0DA-8C4E913E787B}">
      <dgm:prSet/>
      <dgm:spPr/>
      <dgm:t>
        <a:bodyPr/>
        <a:lstStyle/>
        <a:p>
          <a:endParaRPr lang="pt-BR"/>
        </a:p>
      </dgm:t>
    </dgm:pt>
    <dgm:pt modelId="{635BD201-336D-4905-A3D4-E82D8B140570}">
      <dgm:prSet phldrT="[Tex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 w="28575"/>
      </dgm:spPr>
      <dgm:t>
        <a:bodyPr spcFirstLastPara="0" vert="horz" wrap="square" lIns="8255" tIns="8255" rIns="8255" bIns="8255" numCol="1" spcCol="1270" anchor="ctr" anchorCtr="0"/>
        <a:lstStyle/>
        <a:p>
          <a:pPr>
            <a:buNone/>
          </a:pPr>
          <a:r>
            <a:rPr lang="pt-BR" dirty="0">
              <a:solidFill>
                <a:prstClr val="black"/>
              </a:solidFill>
              <a:latin typeface="Sitka Display Semibold" pitchFamily="2" charset="0"/>
              <a:ea typeface="+mn-ea"/>
              <a:cs typeface="+mn-cs"/>
            </a:rPr>
            <a:t>ENGENHARIA</a:t>
          </a:r>
        </a:p>
      </dgm:t>
    </dgm:pt>
    <dgm:pt modelId="{DFCC2EFD-C78F-454F-A81C-56461C43CE2A}" type="parTrans" cxnId="{9FD0C98F-E365-4A05-8A69-CE75128029D5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pt-BR"/>
        </a:p>
      </dgm:t>
    </dgm:pt>
    <dgm:pt modelId="{7CDE7ADA-9395-41F0-9A8E-ADE50FDAE1F1}" type="sibTrans" cxnId="{9FD0C98F-E365-4A05-8A69-CE75128029D5}">
      <dgm:prSet/>
      <dgm:spPr/>
      <dgm:t>
        <a:bodyPr/>
        <a:lstStyle/>
        <a:p>
          <a:endParaRPr lang="pt-BR"/>
        </a:p>
      </dgm:t>
    </dgm:pt>
    <dgm:pt modelId="{A05FE76B-86D9-42F4-9670-F1A0F4E66E13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 w="28575"/>
      </dgm:spPr>
      <dgm:t>
        <a:bodyPr spcFirstLastPara="0" vert="horz" wrap="square" lIns="8255" tIns="8255" rIns="8255" bIns="8255" numCol="1" spcCol="1270" anchor="ctr" anchorCtr="0"/>
        <a:lstStyle/>
        <a:p>
          <a:pPr>
            <a:buNone/>
          </a:pPr>
          <a:r>
            <a:rPr lang="pt-BR" sz="2000" dirty="0">
              <a:solidFill>
                <a:prstClr val="black"/>
              </a:solidFill>
              <a:latin typeface="Sitka Display Semibold" pitchFamily="2" charset="0"/>
              <a:ea typeface="+mn-ea"/>
              <a:cs typeface="+mn-cs"/>
            </a:rPr>
            <a:t>ADM</a:t>
          </a:r>
        </a:p>
      </dgm:t>
    </dgm:pt>
    <dgm:pt modelId="{EC652AE8-F443-4E00-A198-2314CA4ADE92}" type="parTrans" cxnId="{9D8B0AF7-D19B-4A59-81C3-B21BB68F206E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pt-BR"/>
        </a:p>
      </dgm:t>
    </dgm:pt>
    <dgm:pt modelId="{A2C16B0E-956A-4CF8-AA0E-2F5E0708F9CE}" type="sibTrans" cxnId="{9D8B0AF7-D19B-4A59-81C3-B21BB68F206E}">
      <dgm:prSet/>
      <dgm:spPr/>
      <dgm:t>
        <a:bodyPr/>
        <a:lstStyle/>
        <a:p>
          <a:endParaRPr lang="pt-BR"/>
        </a:p>
      </dgm:t>
    </dgm:pt>
    <dgm:pt modelId="{2C55E7F4-A6E6-4261-A105-F7E6449A28C2}" type="pres">
      <dgm:prSet presAssocID="{43D5C1D2-A943-4400-B18D-0CED8C6871E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1A98D2-E800-4E19-8668-EC2B79786908}" type="pres">
      <dgm:prSet presAssocID="{5FBD4089-B8A6-4A1F-8AEC-981414A9C4C5}" presName="vertOne" presStyleCnt="0"/>
      <dgm:spPr/>
    </dgm:pt>
    <dgm:pt modelId="{CFA68253-FC2A-4230-8D71-ADF217F4788D}" type="pres">
      <dgm:prSet presAssocID="{5FBD4089-B8A6-4A1F-8AEC-981414A9C4C5}" presName="txOne" presStyleLbl="node0" presStyleIdx="0" presStyleCnt="1">
        <dgm:presLayoutVars>
          <dgm:chPref val="3"/>
        </dgm:presLayoutVars>
      </dgm:prSet>
      <dgm:spPr/>
    </dgm:pt>
    <dgm:pt modelId="{1FFBE701-CFA8-4974-8212-C789157B1852}" type="pres">
      <dgm:prSet presAssocID="{5FBD4089-B8A6-4A1F-8AEC-981414A9C4C5}" presName="parTransOne" presStyleCnt="0"/>
      <dgm:spPr/>
    </dgm:pt>
    <dgm:pt modelId="{5A6ED53E-0A17-400F-B82A-F6E81642C116}" type="pres">
      <dgm:prSet presAssocID="{5FBD4089-B8A6-4A1F-8AEC-981414A9C4C5}" presName="horzOne" presStyleCnt="0"/>
      <dgm:spPr/>
    </dgm:pt>
    <dgm:pt modelId="{61034403-B0F5-4C9D-8D33-958E5FD57B23}" type="pres">
      <dgm:prSet presAssocID="{B7C8A0A7-F7BB-4189-84BB-A36D5803FB13}" presName="vertTwo" presStyleCnt="0"/>
      <dgm:spPr/>
    </dgm:pt>
    <dgm:pt modelId="{DF4603CA-4BA4-41ED-9930-F197CCE05A62}" type="pres">
      <dgm:prSet presAssocID="{B7C8A0A7-F7BB-4189-84BB-A36D5803FB13}" presName="txTwo" presStyleLbl="node2" presStyleIdx="0" presStyleCnt="10">
        <dgm:presLayoutVars>
          <dgm:chPref val="3"/>
        </dgm:presLayoutVars>
      </dgm:prSet>
      <dgm:spPr/>
    </dgm:pt>
    <dgm:pt modelId="{0F869B8E-09BA-4D8F-A266-53C2E05A026F}" type="pres">
      <dgm:prSet presAssocID="{B7C8A0A7-F7BB-4189-84BB-A36D5803FB13}" presName="horzTwo" presStyleCnt="0"/>
      <dgm:spPr/>
    </dgm:pt>
    <dgm:pt modelId="{616CD692-9070-4B51-801F-F7AF66181A14}" type="pres">
      <dgm:prSet presAssocID="{1E537E35-DB17-4CB0-9380-051BD9627DED}" presName="sibSpaceTwo" presStyleCnt="0"/>
      <dgm:spPr/>
    </dgm:pt>
    <dgm:pt modelId="{0CC335AD-D6B6-47B9-8149-7E92407ED778}" type="pres">
      <dgm:prSet presAssocID="{25D7E8DE-6258-4349-928B-907961D77515}" presName="vertTwo" presStyleCnt="0"/>
      <dgm:spPr/>
    </dgm:pt>
    <dgm:pt modelId="{77EBCF71-0F07-4EB3-BC42-E655AF7191C3}" type="pres">
      <dgm:prSet presAssocID="{25D7E8DE-6258-4349-928B-907961D77515}" presName="txTwo" presStyleLbl="node2" presStyleIdx="1" presStyleCnt="10">
        <dgm:presLayoutVars>
          <dgm:chPref val="3"/>
        </dgm:presLayoutVars>
      </dgm:prSet>
      <dgm:spPr/>
    </dgm:pt>
    <dgm:pt modelId="{F1A8946E-5CAA-4A4D-B27B-969A39E64382}" type="pres">
      <dgm:prSet presAssocID="{25D7E8DE-6258-4349-928B-907961D77515}" presName="horzTwo" presStyleCnt="0"/>
      <dgm:spPr/>
    </dgm:pt>
    <dgm:pt modelId="{6B0F551C-EF31-4445-8F08-79FC0F4C6D7D}" type="pres">
      <dgm:prSet presAssocID="{B720231B-1A92-4C18-B4F7-B101FE05DC56}" presName="sibSpaceTwo" presStyleCnt="0"/>
      <dgm:spPr/>
    </dgm:pt>
    <dgm:pt modelId="{6B1A79D6-5C98-46C9-93A8-1E907D578440}" type="pres">
      <dgm:prSet presAssocID="{8BE9562C-C5E9-479E-8B3A-E3ECFCF1523A}" presName="vertTwo" presStyleCnt="0"/>
      <dgm:spPr/>
    </dgm:pt>
    <dgm:pt modelId="{DCEFA396-D4A1-4060-A13B-6CC6126DBB91}" type="pres">
      <dgm:prSet presAssocID="{8BE9562C-C5E9-479E-8B3A-E3ECFCF1523A}" presName="txTwo" presStyleLbl="node2" presStyleIdx="2" presStyleCnt="10">
        <dgm:presLayoutVars>
          <dgm:chPref val="3"/>
        </dgm:presLayoutVars>
      </dgm:prSet>
      <dgm:spPr/>
    </dgm:pt>
    <dgm:pt modelId="{37E8A590-8005-4AAB-952F-2D3DC6B73881}" type="pres">
      <dgm:prSet presAssocID="{8BE9562C-C5E9-479E-8B3A-E3ECFCF1523A}" presName="horzTwo" presStyleCnt="0"/>
      <dgm:spPr/>
    </dgm:pt>
    <dgm:pt modelId="{7A33713E-5786-43E1-8AFB-21703A69F5B3}" type="pres">
      <dgm:prSet presAssocID="{5F9A9D0D-8C8F-4F52-97B8-F66D1C27DD8E}" presName="sibSpaceTwo" presStyleCnt="0"/>
      <dgm:spPr/>
    </dgm:pt>
    <dgm:pt modelId="{891DC3E8-1CE7-4845-A1D0-9901A89A2682}" type="pres">
      <dgm:prSet presAssocID="{8AED4C5E-8FBD-4098-9F91-8BB4147BE6DE}" presName="vertTwo" presStyleCnt="0"/>
      <dgm:spPr/>
    </dgm:pt>
    <dgm:pt modelId="{9560A3BB-9C55-4171-A1FC-FBFCD0DD4803}" type="pres">
      <dgm:prSet presAssocID="{8AED4C5E-8FBD-4098-9F91-8BB4147BE6DE}" presName="txTwo" presStyleLbl="node2" presStyleIdx="3" presStyleCnt="10">
        <dgm:presLayoutVars>
          <dgm:chPref val="3"/>
        </dgm:presLayoutVars>
      </dgm:prSet>
      <dgm:spPr/>
    </dgm:pt>
    <dgm:pt modelId="{9E266661-F370-4F7F-A52B-AF3227B14A17}" type="pres">
      <dgm:prSet presAssocID="{8AED4C5E-8FBD-4098-9F91-8BB4147BE6DE}" presName="horzTwo" presStyleCnt="0"/>
      <dgm:spPr/>
    </dgm:pt>
    <dgm:pt modelId="{73FB4A74-82E8-49BA-8E13-61C0982DA420}" type="pres">
      <dgm:prSet presAssocID="{E0AFACBB-17FA-42F3-A005-9437E2FF157F}" presName="sibSpaceTwo" presStyleCnt="0"/>
      <dgm:spPr/>
    </dgm:pt>
    <dgm:pt modelId="{A84E14E9-F2A6-4BC5-B860-E16D3D710749}" type="pres">
      <dgm:prSet presAssocID="{F0923D56-714C-47BD-9106-AAD04CA99C64}" presName="vertTwo" presStyleCnt="0"/>
      <dgm:spPr/>
    </dgm:pt>
    <dgm:pt modelId="{21D455F0-0A65-490A-8725-32B2E74C6144}" type="pres">
      <dgm:prSet presAssocID="{F0923D56-714C-47BD-9106-AAD04CA99C64}" presName="txTwo" presStyleLbl="node2" presStyleIdx="4" presStyleCnt="10">
        <dgm:presLayoutVars>
          <dgm:chPref val="3"/>
        </dgm:presLayoutVars>
      </dgm:prSet>
      <dgm:spPr/>
    </dgm:pt>
    <dgm:pt modelId="{9107CECE-E860-46D4-B092-37750AA9E3F2}" type="pres">
      <dgm:prSet presAssocID="{F0923D56-714C-47BD-9106-AAD04CA99C64}" presName="horzTwo" presStyleCnt="0"/>
      <dgm:spPr/>
    </dgm:pt>
    <dgm:pt modelId="{0D3229E6-5042-45F1-8790-6F8445DE3165}" type="pres">
      <dgm:prSet presAssocID="{4BA04D90-7836-48D7-9892-878B3FF28910}" presName="sibSpaceTwo" presStyleCnt="0"/>
      <dgm:spPr/>
    </dgm:pt>
    <dgm:pt modelId="{5514DCA3-B9F1-4871-AA5E-C659C49A8FD2}" type="pres">
      <dgm:prSet presAssocID="{A13C081D-128D-4AFF-9265-6DE6536C2CC2}" presName="vertTwo" presStyleCnt="0"/>
      <dgm:spPr/>
    </dgm:pt>
    <dgm:pt modelId="{908B5CE4-8CF8-4D01-8B16-3B3475091635}" type="pres">
      <dgm:prSet presAssocID="{A13C081D-128D-4AFF-9265-6DE6536C2CC2}" presName="txTwo" presStyleLbl="node2" presStyleIdx="5" presStyleCnt="10">
        <dgm:presLayoutVars>
          <dgm:chPref val="3"/>
        </dgm:presLayoutVars>
      </dgm:prSet>
      <dgm:spPr/>
    </dgm:pt>
    <dgm:pt modelId="{BE44E2A6-34AD-47D2-BBE0-ECFEAAA09D8C}" type="pres">
      <dgm:prSet presAssocID="{A13C081D-128D-4AFF-9265-6DE6536C2CC2}" presName="horzTwo" presStyleCnt="0"/>
      <dgm:spPr/>
    </dgm:pt>
    <dgm:pt modelId="{17375C74-7A2B-4D6C-BE70-6F6FFCFBCF50}" type="pres">
      <dgm:prSet presAssocID="{EF6E439E-DE1A-4F97-B6E8-A213020E5AA3}" presName="sibSpaceTwo" presStyleCnt="0"/>
      <dgm:spPr/>
    </dgm:pt>
    <dgm:pt modelId="{64893F28-9215-40B0-ACFE-1A324FC7DCAC}" type="pres">
      <dgm:prSet presAssocID="{709C7499-29A9-4322-90EC-B5B784DE3ABC}" presName="vertTwo" presStyleCnt="0"/>
      <dgm:spPr/>
    </dgm:pt>
    <dgm:pt modelId="{A10D0004-C70E-432C-84B2-3B32134DE36C}" type="pres">
      <dgm:prSet presAssocID="{709C7499-29A9-4322-90EC-B5B784DE3ABC}" presName="txTwo" presStyleLbl="node2" presStyleIdx="6" presStyleCnt="10">
        <dgm:presLayoutVars>
          <dgm:chPref val="3"/>
        </dgm:presLayoutVars>
      </dgm:prSet>
      <dgm:spPr/>
    </dgm:pt>
    <dgm:pt modelId="{6F0EE00E-06D9-410A-8D19-D6E30174F181}" type="pres">
      <dgm:prSet presAssocID="{709C7499-29A9-4322-90EC-B5B784DE3ABC}" presName="horzTwo" presStyleCnt="0"/>
      <dgm:spPr/>
    </dgm:pt>
    <dgm:pt modelId="{F902DD26-CCB0-411D-BC6F-7621E1FA0A64}" type="pres">
      <dgm:prSet presAssocID="{B57E5D5A-03EE-4476-8125-FDFA7AD7B80B}" presName="sibSpaceTwo" presStyleCnt="0"/>
      <dgm:spPr/>
    </dgm:pt>
    <dgm:pt modelId="{F7A5AA7F-4988-4610-B190-26B508E6C2C8}" type="pres">
      <dgm:prSet presAssocID="{C4E38562-90C1-4041-8245-A34FBA602F42}" presName="vertTwo" presStyleCnt="0"/>
      <dgm:spPr/>
    </dgm:pt>
    <dgm:pt modelId="{56766531-5C78-472F-B802-12F419D54F48}" type="pres">
      <dgm:prSet presAssocID="{C4E38562-90C1-4041-8245-A34FBA602F42}" presName="txTwo" presStyleLbl="node2" presStyleIdx="7" presStyleCnt="10">
        <dgm:presLayoutVars>
          <dgm:chPref val="3"/>
        </dgm:presLayoutVars>
      </dgm:prSet>
      <dgm:spPr/>
    </dgm:pt>
    <dgm:pt modelId="{E7CEB342-5760-4F3E-A58B-40B1E5DFDA58}" type="pres">
      <dgm:prSet presAssocID="{C4E38562-90C1-4041-8245-A34FBA602F42}" presName="horzTwo" presStyleCnt="0"/>
      <dgm:spPr/>
    </dgm:pt>
    <dgm:pt modelId="{72B79F70-FF18-44A8-85B8-0392C1C38BA1}" type="pres">
      <dgm:prSet presAssocID="{82A0FC33-117F-4029-A786-29C08B8F682B}" presName="sibSpaceTwo" presStyleCnt="0"/>
      <dgm:spPr/>
    </dgm:pt>
    <dgm:pt modelId="{8380E6B3-AD7D-4D04-93D4-88AD0D36F82B}" type="pres">
      <dgm:prSet presAssocID="{635BD201-336D-4905-A3D4-E82D8B140570}" presName="vertTwo" presStyleCnt="0"/>
      <dgm:spPr/>
    </dgm:pt>
    <dgm:pt modelId="{2E9B7A1F-3B9B-4632-ACC9-5E7FC9FB45A0}" type="pres">
      <dgm:prSet presAssocID="{635BD201-336D-4905-A3D4-E82D8B140570}" presName="txTwo" presStyleLbl="node2" presStyleIdx="8" presStyleCnt="10">
        <dgm:presLayoutVars>
          <dgm:chPref val="3"/>
        </dgm:presLayoutVars>
      </dgm:prSet>
      <dgm:spPr/>
    </dgm:pt>
    <dgm:pt modelId="{7A6AC7E9-EC18-4E13-AA13-AF62B76A3317}" type="pres">
      <dgm:prSet presAssocID="{635BD201-336D-4905-A3D4-E82D8B140570}" presName="horzTwo" presStyleCnt="0"/>
      <dgm:spPr/>
    </dgm:pt>
    <dgm:pt modelId="{35A9B187-A1B4-4939-BB16-B077CD858D9A}" type="pres">
      <dgm:prSet presAssocID="{7CDE7ADA-9395-41F0-9A8E-ADE50FDAE1F1}" presName="sibSpaceTwo" presStyleCnt="0"/>
      <dgm:spPr/>
    </dgm:pt>
    <dgm:pt modelId="{B4DCC6AB-5F6F-4B65-8923-ED9F9A2B2E60}" type="pres">
      <dgm:prSet presAssocID="{A05FE76B-86D9-42F4-9670-F1A0F4E66E13}" presName="vertTwo" presStyleCnt="0"/>
      <dgm:spPr/>
    </dgm:pt>
    <dgm:pt modelId="{76953296-AA83-463A-A306-AF01BAE669B1}" type="pres">
      <dgm:prSet presAssocID="{A05FE76B-86D9-42F4-9670-F1A0F4E66E13}" presName="txTwo" presStyleLbl="node2" presStyleIdx="9" presStyleCnt="10">
        <dgm:presLayoutVars>
          <dgm:chPref val="3"/>
        </dgm:presLayoutVars>
      </dgm:prSet>
      <dgm:spPr/>
    </dgm:pt>
    <dgm:pt modelId="{EF245676-5F01-40E1-BECB-13D42F12F0FC}" type="pres">
      <dgm:prSet presAssocID="{A05FE76B-86D9-42F4-9670-F1A0F4E66E13}" presName="horzTwo" presStyleCnt="0"/>
      <dgm:spPr/>
    </dgm:pt>
  </dgm:ptLst>
  <dgm:cxnLst>
    <dgm:cxn modelId="{D01C1808-8645-46FC-9D24-36BB60C5B23A}" type="presOf" srcId="{25D7E8DE-6258-4349-928B-907961D77515}" destId="{77EBCF71-0F07-4EB3-BC42-E655AF7191C3}" srcOrd="0" destOrd="0" presId="urn:microsoft.com/office/officeart/2005/8/layout/hierarchy4"/>
    <dgm:cxn modelId="{DB483B1A-E8B8-448C-BAC8-DECC96625173}" type="presOf" srcId="{A13C081D-128D-4AFF-9265-6DE6536C2CC2}" destId="{908B5CE4-8CF8-4D01-8B16-3B3475091635}" srcOrd="0" destOrd="0" presId="urn:microsoft.com/office/officeart/2005/8/layout/hierarchy4"/>
    <dgm:cxn modelId="{12743A37-C2A8-49A1-828C-153F0F63B899}" type="presOf" srcId="{8AED4C5E-8FBD-4098-9F91-8BB4147BE6DE}" destId="{9560A3BB-9C55-4171-A1FC-FBFCD0DD4803}" srcOrd="0" destOrd="0" presId="urn:microsoft.com/office/officeart/2005/8/layout/hierarchy4"/>
    <dgm:cxn modelId="{E591C33A-5534-4BC6-9564-105D1C97F508}" srcId="{5FBD4089-B8A6-4A1F-8AEC-981414A9C4C5}" destId="{709C7499-29A9-4322-90EC-B5B784DE3ABC}" srcOrd="6" destOrd="0" parTransId="{7C111F67-8469-4203-8642-999A844E6098}" sibTransId="{B57E5D5A-03EE-4476-8125-FDFA7AD7B80B}"/>
    <dgm:cxn modelId="{F97DFB3B-DF05-4A7C-A98B-17B5056446F6}" srcId="{5FBD4089-B8A6-4A1F-8AEC-981414A9C4C5}" destId="{B7C8A0A7-F7BB-4189-84BB-A36D5803FB13}" srcOrd="0" destOrd="0" parTransId="{28ADA991-54C0-47F5-B3F9-2192A6757C17}" sibTransId="{1E537E35-DB17-4CB0-9380-051BD9627DED}"/>
    <dgm:cxn modelId="{DB4B0962-0B6E-465A-857B-FF8740A9F647}" type="presOf" srcId="{635BD201-336D-4905-A3D4-E82D8B140570}" destId="{2E9B7A1F-3B9B-4632-ACC9-5E7FC9FB45A0}" srcOrd="0" destOrd="0" presId="urn:microsoft.com/office/officeart/2005/8/layout/hierarchy4"/>
    <dgm:cxn modelId="{580BFB45-A155-47AC-8571-0680A54A2DEC}" srcId="{5FBD4089-B8A6-4A1F-8AEC-981414A9C4C5}" destId="{8AED4C5E-8FBD-4098-9F91-8BB4147BE6DE}" srcOrd="3" destOrd="0" parTransId="{42988C90-90A3-4811-A9F8-1938EF2E481D}" sibTransId="{E0AFACBB-17FA-42F3-A005-9437E2FF157F}"/>
    <dgm:cxn modelId="{EDBB6954-2CDE-4DFF-A0DA-8C4E913E787B}" srcId="{5FBD4089-B8A6-4A1F-8AEC-981414A9C4C5}" destId="{C4E38562-90C1-4041-8245-A34FBA602F42}" srcOrd="7" destOrd="0" parTransId="{4BC42C41-0CF5-4C59-828F-D62143E3C598}" sibTransId="{82A0FC33-117F-4029-A786-29C08B8F682B}"/>
    <dgm:cxn modelId="{FB82F156-2598-4986-BA54-6D05C2033F3A}" srcId="{5FBD4089-B8A6-4A1F-8AEC-981414A9C4C5}" destId="{25D7E8DE-6258-4349-928B-907961D77515}" srcOrd="1" destOrd="0" parTransId="{F1FBD6C1-B6E7-4DE2-99D6-9EFA9C7D9A5A}" sibTransId="{B720231B-1A92-4C18-B4F7-B101FE05DC56}"/>
    <dgm:cxn modelId="{F1BCAC82-8CE5-40A6-8132-7F481C83E4BA}" srcId="{5FBD4089-B8A6-4A1F-8AEC-981414A9C4C5}" destId="{F0923D56-714C-47BD-9106-AAD04CA99C64}" srcOrd="4" destOrd="0" parTransId="{4F1C98D0-C816-4434-ACCC-A9BBF593BE15}" sibTransId="{4BA04D90-7836-48D7-9892-878B3FF28910}"/>
    <dgm:cxn modelId="{9FD0C98F-E365-4A05-8A69-CE75128029D5}" srcId="{5FBD4089-B8A6-4A1F-8AEC-981414A9C4C5}" destId="{635BD201-336D-4905-A3D4-E82D8B140570}" srcOrd="8" destOrd="0" parTransId="{DFCC2EFD-C78F-454F-A81C-56461C43CE2A}" sibTransId="{7CDE7ADA-9395-41F0-9A8E-ADE50FDAE1F1}"/>
    <dgm:cxn modelId="{2D66CA90-96DB-4E64-94CE-95BEDCCD1C58}" type="presOf" srcId="{5FBD4089-B8A6-4A1F-8AEC-981414A9C4C5}" destId="{CFA68253-FC2A-4230-8D71-ADF217F4788D}" srcOrd="0" destOrd="0" presId="urn:microsoft.com/office/officeart/2005/8/layout/hierarchy4"/>
    <dgm:cxn modelId="{89B8FD90-69E2-4390-906B-26CD6240FCB0}" srcId="{5FBD4089-B8A6-4A1F-8AEC-981414A9C4C5}" destId="{8BE9562C-C5E9-479E-8B3A-E3ECFCF1523A}" srcOrd="2" destOrd="0" parTransId="{18469245-7C13-49EA-BEE2-9D5910CF1B38}" sibTransId="{5F9A9D0D-8C8F-4F52-97B8-F66D1C27DD8E}"/>
    <dgm:cxn modelId="{9960AE9C-007D-40EE-BD2D-0B46E34B871A}" type="presOf" srcId="{C4E38562-90C1-4041-8245-A34FBA602F42}" destId="{56766531-5C78-472F-B802-12F419D54F48}" srcOrd="0" destOrd="0" presId="urn:microsoft.com/office/officeart/2005/8/layout/hierarchy4"/>
    <dgm:cxn modelId="{1D70EBA4-12FD-4846-AB3A-5A067B4E5EC6}" srcId="{5FBD4089-B8A6-4A1F-8AEC-981414A9C4C5}" destId="{A13C081D-128D-4AFF-9265-6DE6536C2CC2}" srcOrd="5" destOrd="0" parTransId="{D1C628F0-1EFF-4AE3-82A2-D67C4A7A4BCF}" sibTransId="{EF6E439E-DE1A-4F97-B6E8-A213020E5AA3}"/>
    <dgm:cxn modelId="{787809A7-FD0D-49A6-B656-C0ADD935E395}" srcId="{43D5C1D2-A943-4400-B18D-0CED8C6871E7}" destId="{5FBD4089-B8A6-4A1F-8AEC-981414A9C4C5}" srcOrd="0" destOrd="0" parTransId="{77313550-4627-4315-AAA3-A51AF5161155}" sibTransId="{106515EF-BE5F-43D8-AD5C-31DA7885510B}"/>
    <dgm:cxn modelId="{2BEE0FAB-B13F-42A9-BA3B-FC8BAFA01F46}" type="presOf" srcId="{B7C8A0A7-F7BB-4189-84BB-A36D5803FB13}" destId="{DF4603CA-4BA4-41ED-9930-F197CCE05A62}" srcOrd="0" destOrd="0" presId="urn:microsoft.com/office/officeart/2005/8/layout/hierarchy4"/>
    <dgm:cxn modelId="{FC02F8CA-925C-439D-A62A-4B7AE0C26AE6}" type="presOf" srcId="{A05FE76B-86D9-42F4-9670-F1A0F4E66E13}" destId="{76953296-AA83-463A-A306-AF01BAE669B1}" srcOrd="0" destOrd="0" presId="urn:microsoft.com/office/officeart/2005/8/layout/hierarchy4"/>
    <dgm:cxn modelId="{FD621FCE-36E2-4F93-B554-8A986E5F854B}" type="presOf" srcId="{8BE9562C-C5E9-479E-8B3A-E3ECFCF1523A}" destId="{DCEFA396-D4A1-4060-A13B-6CC6126DBB91}" srcOrd="0" destOrd="0" presId="urn:microsoft.com/office/officeart/2005/8/layout/hierarchy4"/>
    <dgm:cxn modelId="{D9E6D7D0-9797-47ED-A132-16A7A0C96BB7}" type="presOf" srcId="{709C7499-29A9-4322-90EC-B5B784DE3ABC}" destId="{A10D0004-C70E-432C-84B2-3B32134DE36C}" srcOrd="0" destOrd="0" presId="urn:microsoft.com/office/officeart/2005/8/layout/hierarchy4"/>
    <dgm:cxn modelId="{6739B0F0-5765-43A7-8965-C377B6D5090F}" type="presOf" srcId="{F0923D56-714C-47BD-9106-AAD04CA99C64}" destId="{21D455F0-0A65-490A-8725-32B2E74C6144}" srcOrd="0" destOrd="0" presId="urn:microsoft.com/office/officeart/2005/8/layout/hierarchy4"/>
    <dgm:cxn modelId="{9D8B0AF7-D19B-4A59-81C3-B21BB68F206E}" srcId="{5FBD4089-B8A6-4A1F-8AEC-981414A9C4C5}" destId="{A05FE76B-86D9-42F4-9670-F1A0F4E66E13}" srcOrd="9" destOrd="0" parTransId="{EC652AE8-F443-4E00-A198-2314CA4ADE92}" sibTransId="{A2C16B0E-956A-4CF8-AA0E-2F5E0708F9CE}"/>
    <dgm:cxn modelId="{3385ECF8-5723-46B1-B041-A068B64BE715}" type="presOf" srcId="{43D5C1D2-A943-4400-B18D-0CED8C6871E7}" destId="{2C55E7F4-A6E6-4261-A105-F7E6449A28C2}" srcOrd="0" destOrd="0" presId="urn:microsoft.com/office/officeart/2005/8/layout/hierarchy4"/>
    <dgm:cxn modelId="{1D2DB70B-29D2-4050-AD79-E1B10B7F4689}" type="presParOf" srcId="{2C55E7F4-A6E6-4261-A105-F7E6449A28C2}" destId="{081A98D2-E800-4E19-8668-EC2B79786908}" srcOrd="0" destOrd="0" presId="urn:microsoft.com/office/officeart/2005/8/layout/hierarchy4"/>
    <dgm:cxn modelId="{845E3A74-48D5-478A-ABEC-65BC8894B90E}" type="presParOf" srcId="{081A98D2-E800-4E19-8668-EC2B79786908}" destId="{CFA68253-FC2A-4230-8D71-ADF217F4788D}" srcOrd="0" destOrd="0" presId="urn:microsoft.com/office/officeart/2005/8/layout/hierarchy4"/>
    <dgm:cxn modelId="{508F2686-6853-46F7-80AE-C2C153546869}" type="presParOf" srcId="{081A98D2-E800-4E19-8668-EC2B79786908}" destId="{1FFBE701-CFA8-4974-8212-C789157B1852}" srcOrd="1" destOrd="0" presId="urn:microsoft.com/office/officeart/2005/8/layout/hierarchy4"/>
    <dgm:cxn modelId="{8052C58C-7283-47D2-990F-D29F6CE457B8}" type="presParOf" srcId="{081A98D2-E800-4E19-8668-EC2B79786908}" destId="{5A6ED53E-0A17-400F-B82A-F6E81642C116}" srcOrd="2" destOrd="0" presId="urn:microsoft.com/office/officeart/2005/8/layout/hierarchy4"/>
    <dgm:cxn modelId="{91BF0CED-5128-4C91-B289-A04C424B15E5}" type="presParOf" srcId="{5A6ED53E-0A17-400F-B82A-F6E81642C116}" destId="{61034403-B0F5-4C9D-8D33-958E5FD57B23}" srcOrd="0" destOrd="0" presId="urn:microsoft.com/office/officeart/2005/8/layout/hierarchy4"/>
    <dgm:cxn modelId="{CB528238-0E62-4999-AC84-8AAA20782D67}" type="presParOf" srcId="{61034403-B0F5-4C9D-8D33-958E5FD57B23}" destId="{DF4603CA-4BA4-41ED-9930-F197CCE05A62}" srcOrd="0" destOrd="0" presId="urn:microsoft.com/office/officeart/2005/8/layout/hierarchy4"/>
    <dgm:cxn modelId="{10964A26-4B93-4B5A-A6DE-FD116DD34C37}" type="presParOf" srcId="{61034403-B0F5-4C9D-8D33-958E5FD57B23}" destId="{0F869B8E-09BA-4D8F-A266-53C2E05A026F}" srcOrd="1" destOrd="0" presId="urn:microsoft.com/office/officeart/2005/8/layout/hierarchy4"/>
    <dgm:cxn modelId="{42AFB03D-EA0F-40C5-88CC-2FA40DCE6DD7}" type="presParOf" srcId="{5A6ED53E-0A17-400F-B82A-F6E81642C116}" destId="{616CD692-9070-4B51-801F-F7AF66181A14}" srcOrd="1" destOrd="0" presId="urn:microsoft.com/office/officeart/2005/8/layout/hierarchy4"/>
    <dgm:cxn modelId="{C5D11BDB-7C13-4C1A-AD3E-1A94B108B108}" type="presParOf" srcId="{5A6ED53E-0A17-400F-B82A-F6E81642C116}" destId="{0CC335AD-D6B6-47B9-8149-7E92407ED778}" srcOrd="2" destOrd="0" presId="urn:microsoft.com/office/officeart/2005/8/layout/hierarchy4"/>
    <dgm:cxn modelId="{62FB6073-899C-469E-ADB1-96DECCB510D5}" type="presParOf" srcId="{0CC335AD-D6B6-47B9-8149-7E92407ED778}" destId="{77EBCF71-0F07-4EB3-BC42-E655AF7191C3}" srcOrd="0" destOrd="0" presId="urn:microsoft.com/office/officeart/2005/8/layout/hierarchy4"/>
    <dgm:cxn modelId="{3B099F46-0C25-4556-A531-49B5B481D2F4}" type="presParOf" srcId="{0CC335AD-D6B6-47B9-8149-7E92407ED778}" destId="{F1A8946E-5CAA-4A4D-B27B-969A39E64382}" srcOrd="1" destOrd="0" presId="urn:microsoft.com/office/officeart/2005/8/layout/hierarchy4"/>
    <dgm:cxn modelId="{17CC58BC-4D36-4A0C-81EA-8E7FBD2B487A}" type="presParOf" srcId="{5A6ED53E-0A17-400F-B82A-F6E81642C116}" destId="{6B0F551C-EF31-4445-8F08-79FC0F4C6D7D}" srcOrd="3" destOrd="0" presId="urn:microsoft.com/office/officeart/2005/8/layout/hierarchy4"/>
    <dgm:cxn modelId="{450E0440-327B-46DD-80D5-1867B793C6D1}" type="presParOf" srcId="{5A6ED53E-0A17-400F-B82A-F6E81642C116}" destId="{6B1A79D6-5C98-46C9-93A8-1E907D578440}" srcOrd="4" destOrd="0" presId="urn:microsoft.com/office/officeart/2005/8/layout/hierarchy4"/>
    <dgm:cxn modelId="{E785F991-63AF-4A5B-B9C1-E21EE6C4E05C}" type="presParOf" srcId="{6B1A79D6-5C98-46C9-93A8-1E907D578440}" destId="{DCEFA396-D4A1-4060-A13B-6CC6126DBB91}" srcOrd="0" destOrd="0" presId="urn:microsoft.com/office/officeart/2005/8/layout/hierarchy4"/>
    <dgm:cxn modelId="{8CDC997A-1BEE-4D4B-9657-0429F94AF3CC}" type="presParOf" srcId="{6B1A79D6-5C98-46C9-93A8-1E907D578440}" destId="{37E8A590-8005-4AAB-952F-2D3DC6B73881}" srcOrd="1" destOrd="0" presId="urn:microsoft.com/office/officeart/2005/8/layout/hierarchy4"/>
    <dgm:cxn modelId="{1F831F5A-3C88-461D-B621-1E9DFD98E80F}" type="presParOf" srcId="{5A6ED53E-0A17-400F-B82A-F6E81642C116}" destId="{7A33713E-5786-43E1-8AFB-21703A69F5B3}" srcOrd="5" destOrd="0" presId="urn:microsoft.com/office/officeart/2005/8/layout/hierarchy4"/>
    <dgm:cxn modelId="{7E09A4F1-AE7B-48F4-B77C-17854CC7D664}" type="presParOf" srcId="{5A6ED53E-0A17-400F-B82A-F6E81642C116}" destId="{891DC3E8-1CE7-4845-A1D0-9901A89A2682}" srcOrd="6" destOrd="0" presId="urn:microsoft.com/office/officeart/2005/8/layout/hierarchy4"/>
    <dgm:cxn modelId="{6116DEDD-8B96-4C4C-800E-790BD67072DF}" type="presParOf" srcId="{891DC3E8-1CE7-4845-A1D0-9901A89A2682}" destId="{9560A3BB-9C55-4171-A1FC-FBFCD0DD4803}" srcOrd="0" destOrd="0" presId="urn:microsoft.com/office/officeart/2005/8/layout/hierarchy4"/>
    <dgm:cxn modelId="{4DCD5966-D3B3-4395-B3F9-66B22F01BF5C}" type="presParOf" srcId="{891DC3E8-1CE7-4845-A1D0-9901A89A2682}" destId="{9E266661-F370-4F7F-A52B-AF3227B14A17}" srcOrd="1" destOrd="0" presId="urn:microsoft.com/office/officeart/2005/8/layout/hierarchy4"/>
    <dgm:cxn modelId="{D6C05074-9BC2-46F5-B4BA-F44451DEF742}" type="presParOf" srcId="{5A6ED53E-0A17-400F-B82A-F6E81642C116}" destId="{73FB4A74-82E8-49BA-8E13-61C0982DA420}" srcOrd="7" destOrd="0" presId="urn:microsoft.com/office/officeart/2005/8/layout/hierarchy4"/>
    <dgm:cxn modelId="{B799B258-F4B7-4648-85B2-E6ABD31ACE2B}" type="presParOf" srcId="{5A6ED53E-0A17-400F-B82A-F6E81642C116}" destId="{A84E14E9-F2A6-4BC5-B860-E16D3D710749}" srcOrd="8" destOrd="0" presId="urn:microsoft.com/office/officeart/2005/8/layout/hierarchy4"/>
    <dgm:cxn modelId="{81D0A47E-6466-4813-A36B-4BAC37185EA1}" type="presParOf" srcId="{A84E14E9-F2A6-4BC5-B860-E16D3D710749}" destId="{21D455F0-0A65-490A-8725-32B2E74C6144}" srcOrd="0" destOrd="0" presId="urn:microsoft.com/office/officeart/2005/8/layout/hierarchy4"/>
    <dgm:cxn modelId="{FDD6361E-EA0F-48B9-9E28-47D9B7937E30}" type="presParOf" srcId="{A84E14E9-F2A6-4BC5-B860-E16D3D710749}" destId="{9107CECE-E860-46D4-B092-37750AA9E3F2}" srcOrd="1" destOrd="0" presId="urn:microsoft.com/office/officeart/2005/8/layout/hierarchy4"/>
    <dgm:cxn modelId="{7EDB7F1F-139A-4F7B-BC8E-39281541F77B}" type="presParOf" srcId="{5A6ED53E-0A17-400F-B82A-F6E81642C116}" destId="{0D3229E6-5042-45F1-8790-6F8445DE3165}" srcOrd="9" destOrd="0" presId="urn:microsoft.com/office/officeart/2005/8/layout/hierarchy4"/>
    <dgm:cxn modelId="{834AEA80-3387-4495-AFA4-C8BDA7D5AA6B}" type="presParOf" srcId="{5A6ED53E-0A17-400F-B82A-F6E81642C116}" destId="{5514DCA3-B9F1-4871-AA5E-C659C49A8FD2}" srcOrd="10" destOrd="0" presId="urn:microsoft.com/office/officeart/2005/8/layout/hierarchy4"/>
    <dgm:cxn modelId="{41423C06-99D1-4420-808F-6736118E5984}" type="presParOf" srcId="{5514DCA3-B9F1-4871-AA5E-C659C49A8FD2}" destId="{908B5CE4-8CF8-4D01-8B16-3B3475091635}" srcOrd="0" destOrd="0" presId="urn:microsoft.com/office/officeart/2005/8/layout/hierarchy4"/>
    <dgm:cxn modelId="{08E51B8E-76A3-4B3B-AD1B-C74D6374965C}" type="presParOf" srcId="{5514DCA3-B9F1-4871-AA5E-C659C49A8FD2}" destId="{BE44E2A6-34AD-47D2-BBE0-ECFEAAA09D8C}" srcOrd="1" destOrd="0" presId="urn:microsoft.com/office/officeart/2005/8/layout/hierarchy4"/>
    <dgm:cxn modelId="{0A39CFBB-534F-4FD1-9DBF-286893FDB713}" type="presParOf" srcId="{5A6ED53E-0A17-400F-B82A-F6E81642C116}" destId="{17375C74-7A2B-4D6C-BE70-6F6FFCFBCF50}" srcOrd="11" destOrd="0" presId="urn:microsoft.com/office/officeart/2005/8/layout/hierarchy4"/>
    <dgm:cxn modelId="{C992AFAD-8643-4D8F-A35E-B23F11154905}" type="presParOf" srcId="{5A6ED53E-0A17-400F-B82A-F6E81642C116}" destId="{64893F28-9215-40B0-ACFE-1A324FC7DCAC}" srcOrd="12" destOrd="0" presId="urn:microsoft.com/office/officeart/2005/8/layout/hierarchy4"/>
    <dgm:cxn modelId="{3AAED8FC-82A8-4946-9335-01043265F2FF}" type="presParOf" srcId="{64893F28-9215-40B0-ACFE-1A324FC7DCAC}" destId="{A10D0004-C70E-432C-84B2-3B32134DE36C}" srcOrd="0" destOrd="0" presId="urn:microsoft.com/office/officeart/2005/8/layout/hierarchy4"/>
    <dgm:cxn modelId="{20C7399B-D3DF-4688-AEDD-054579627EBF}" type="presParOf" srcId="{64893F28-9215-40B0-ACFE-1A324FC7DCAC}" destId="{6F0EE00E-06D9-410A-8D19-D6E30174F181}" srcOrd="1" destOrd="0" presId="urn:microsoft.com/office/officeart/2005/8/layout/hierarchy4"/>
    <dgm:cxn modelId="{1826995C-641B-4527-B133-1AA2B8A583B4}" type="presParOf" srcId="{5A6ED53E-0A17-400F-B82A-F6E81642C116}" destId="{F902DD26-CCB0-411D-BC6F-7621E1FA0A64}" srcOrd="13" destOrd="0" presId="urn:microsoft.com/office/officeart/2005/8/layout/hierarchy4"/>
    <dgm:cxn modelId="{B0560694-EB59-4E81-98F5-F3ED473916E0}" type="presParOf" srcId="{5A6ED53E-0A17-400F-B82A-F6E81642C116}" destId="{F7A5AA7F-4988-4610-B190-26B508E6C2C8}" srcOrd="14" destOrd="0" presId="urn:microsoft.com/office/officeart/2005/8/layout/hierarchy4"/>
    <dgm:cxn modelId="{95D4F29B-4410-45AE-9232-D977205620B2}" type="presParOf" srcId="{F7A5AA7F-4988-4610-B190-26B508E6C2C8}" destId="{56766531-5C78-472F-B802-12F419D54F48}" srcOrd="0" destOrd="0" presId="urn:microsoft.com/office/officeart/2005/8/layout/hierarchy4"/>
    <dgm:cxn modelId="{0AFF5F2B-576D-48DE-889B-81150AB31C25}" type="presParOf" srcId="{F7A5AA7F-4988-4610-B190-26B508E6C2C8}" destId="{E7CEB342-5760-4F3E-A58B-40B1E5DFDA58}" srcOrd="1" destOrd="0" presId="urn:microsoft.com/office/officeart/2005/8/layout/hierarchy4"/>
    <dgm:cxn modelId="{F5986C2B-5232-4184-945C-959196790E0F}" type="presParOf" srcId="{5A6ED53E-0A17-400F-B82A-F6E81642C116}" destId="{72B79F70-FF18-44A8-85B8-0392C1C38BA1}" srcOrd="15" destOrd="0" presId="urn:microsoft.com/office/officeart/2005/8/layout/hierarchy4"/>
    <dgm:cxn modelId="{2FF4024E-32A5-410A-8720-FE713A1E958C}" type="presParOf" srcId="{5A6ED53E-0A17-400F-B82A-F6E81642C116}" destId="{8380E6B3-AD7D-4D04-93D4-88AD0D36F82B}" srcOrd="16" destOrd="0" presId="urn:microsoft.com/office/officeart/2005/8/layout/hierarchy4"/>
    <dgm:cxn modelId="{40DA2ED6-05C1-4CB7-96C2-915AA6D9DD07}" type="presParOf" srcId="{8380E6B3-AD7D-4D04-93D4-88AD0D36F82B}" destId="{2E9B7A1F-3B9B-4632-ACC9-5E7FC9FB45A0}" srcOrd="0" destOrd="0" presId="urn:microsoft.com/office/officeart/2005/8/layout/hierarchy4"/>
    <dgm:cxn modelId="{5A27CDD5-8080-4A9E-917D-B5E1B1A2847F}" type="presParOf" srcId="{8380E6B3-AD7D-4D04-93D4-88AD0D36F82B}" destId="{7A6AC7E9-EC18-4E13-AA13-AF62B76A3317}" srcOrd="1" destOrd="0" presId="urn:microsoft.com/office/officeart/2005/8/layout/hierarchy4"/>
    <dgm:cxn modelId="{83FC8F90-723F-49B8-B23C-290EF62BE22C}" type="presParOf" srcId="{5A6ED53E-0A17-400F-B82A-F6E81642C116}" destId="{35A9B187-A1B4-4939-BB16-B077CD858D9A}" srcOrd="17" destOrd="0" presId="urn:microsoft.com/office/officeart/2005/8/layout/hierarchy4"/>
    <dgm:cxn modelId="{534141CF-A2CB-4330-BEA7-4BFD6C7F5B3A}" type="presParOf" srcId="{5A6ED53E-0A17-400F-B82A-F6E81642C116}" destId="{B4DCC6AB-5F6F-4B65-8923-ED9F9A2B2E60}" srcOrd="18" destOrd="0" presId="urn:microsoft.com/office/officeart/2005/8/layout/hierarchy4"/>
    <dgm:cxn modelId="{FA97325C-BBDD-4175-A3C6-B19DE448CE34}" type="presParOf" srcId="{B4DCC6AB-5F6F-4B65-8923-ED9F9A2B2E60}" destId="{76953296-AA83-463A-A306-AF01BAE669B1}" srcOrd="0" destOrd="0" presId="urn:microsoft.com/office/officeart/2005/8/layout/hierarchy4"/>
    <dgm:cxn modelId="{30027E53-21F3-4860-89D7-B8F779017BD3}" type="presParOf" srcId="{B4DCC6AB-5F6F-4B65-8923-ED9F9A2B2E60}" destId="{EF245676-5F01-40E1-BECB-13D42F12F0F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AE400F7-7851-42A3-987F-C7B06D77C5A7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8F5FE1B7-5E8B-4D2A-9FE5-F45084431B9F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MANUTENÇÃO</a:t>
          </a:r>
        </a:p>
        <a:p>
          <a:r>
            <a:rPr lang="pt-BR" dirty="0"/>
            <a:t>PREDIAL</a:t>
          </a:r>
        </a:p>
      </dgm:t>
    </dgm:pt>
    <dgm:pt modelId="{ECBFAA34-20AC-4F27-8C8B-48BA271E5AFB}" type="parTrans" cxnId="{81534CC5-AD63-4B78-ABC0-6F8E95457A05}">
      <dgm:prSet/>
      <dgm:spPr/>
      <dgm:t>
        <a:bodyPr/>
        <a:lstStyle/>
        <a:p>
          <a:endParaRPr lang="pt-BR"/>
        </a:p>
      </dgm:t>
    </dgm:pt>
    <dgm:pt modelId="{BDD63694-3200-4B90-BD92-EB0890C7FFD7}" type="sibTrans" cxnId="{81534CC5-AD63-4B78-ABC0-6F8E95457A05}">
      <dgm:prSet/>
      <dgm:spPr/>
      <dgm:t>
        <a:bodyPr/>
        <a:lstStyle/>
        <a:p>
          <a:endParaRPr lang="pt-BR"/>
        </a:p>
      </dgm:t>
    </dgm:pt>
    <dgm:pt modelId="{FF1E7012-641F-456F-96AC-FDB1F22904B2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MANUTENÇÃO</a:t>
          </a:r>
        </a:p>
        <a:p>
          <a:r>
            <a:rPr lang="pt-BR" dirty="0"/>
            <a:t>CLÍNICA</a:t>
          </a:r>
        </a:p>
      </dgm:t>
    </dgm:pt>
    <dgm:pt modelId="{C1FF21B3-709A-4840-A39A-7F24232F06BE}" type="parTrans" cxnId="{154ECEAE-2E55-432B-8253-6BBEB9F451B6}">
      <dgm:prSet/>
      <dgm:spPr/>
      <dgm:t>
        <a:bodyPr/>
        <a:lstStyle/>
        <a:p>
          <a:endParaRPr lang="pt-BR"/>
        </a:p>
      </dgm:t>
    </dgm:pt>
    <dgm:pt modelId="{FD184477-4560-4681-B1E8-76713C6F11C2}" type="sibTrans" cxnId="{154ECEAE-2E55-432B-8253-6BBEB9F451B6}">
      <dgm:prSet/>
      <dgm:spPr/>
      <dgm:t>
        <a:bodyPr/>
        <a:lstStyle/>
        <a:p>
          <a:endParaRPr lang="pt-BR"/>
        </a:p>
      </dgm:t>
    </dgm:pt>
    <dgm:pt modelId="{B25E386D-1612-4C25-B858-E5FACB348892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ALMOX.</a:t>
          </a:r>
        </a:p>
      </dgm:t>
    </dgm:pt>
    <dgm:pt modelId="{6B7A4CEB-E15E-4248-A0E6-BD258495A63E}" type="parTrans" cxnId="{0AD1ACE9-C161-4C47-B27D-79DBAC47C2D0}">
      <dgm:prSet/>
      <dgm:spPr/>
      <dgm:t>
        <a:bodyPr/>
        <a:lstStyle/>
        <a:p>
          <a:endParaRPr lang="pt-BR"/>
        </a:p>
      </dgm:t>
    </dgm:pt>
    <dgm:pt modelId="{6DEAD109-D32A-4310-9D39-A76A136531E7}" type="sibTrans" cxnId="{0AD1ACE9-C161-4C47-B27D-79DBAC47C2D0}">
      <dgm:prSet/>
      <dgm:spPr/>
      <dgm:t>
        <a:bodyPr/>
        <a:lstStyle/>
        <a:p>
          <a:endParaRPr lang="pt-BR"/>
        </a:p>
      </dgm:t>
    </dgm:pt>
    <dgm:pt modelId="{C86FF4A8-1E44-42BF-8F72-04696928816F}" type="pres">
      <dgm:prSet presAssocID="{3AE400F7-7851-42A3-987F-C7B06D77C5A7}" presName="linearFlow" presStyleCnt="0">
        <dgm:presLayoutVars>
          <dgm:dir/>
          <dgm:resizeHandles val="exact"/>
        </dgm:presLayoutVars>
      </dgm:prSet>
      <dgm:spPr/>
    </dgm:pt>
    <dgm:pt modelId="{595B114D-47DD-494B-B2E8-49F97CB9412E}" type="pres">
      <dgm:prSet presAssocID="{8F5FE1B7-5E8B-4D2A-9FE5-F45084431B9F}" presName="comp" presStyleCnt="0"/>
      <dgm:spPr/>
    </dgm:pt>
    <dgm:pt modelId="{8B17709D-375D-41C1-B1A0-0B44F6A8682B}" type="pres">
      <dgm:prSet presAssocID="{8F5FE1B7-5E8B-4D2A-9FE5-F45084431B9F}" presName="rect2" presStyleLbl="node1" presStyleIdx="0" presStyleCnt="3">
        <dgm:presLayoutVars>
          <dgm:bulletEnabled val="1"/>
        </dgm:presLayoutVars>
      </dgm:prSet>
      <dgm:spPr/>
    </dgm:pt>
    <dgm:pt modelId="{60771B86-8F83-4172-8F13-873EF8E043CD}" type="pres">
      <dgm:prSet presAssocID="{8F5FE1B7-5E8B-4D2A-9FE5-F45084431B9F}" presName="rect1" presStyleLbl="lnNode1" presStyleIdx="0" presStyleCnt="3"/>
      <dgm:spPr>
        <a:noFill/>
        <a:ln w="28575">
          <a:solidFill>
            <a:schemeClr val="tx1"/>
          </a:solidFill>
        </a:ln>
      </dgm:spPr>
    </dgm:pt>
    <dgm:pt modelId="{F72EB1BA-64A5-4052-AF86-C0A97F10327D}" type="pres">
      <dgm:prSet presAssocID="{BDD63694-3200-4B90-BD92-EB0890C7FFD7}" presName="sibTrans" presStyleCnt="0"/>
      <dgm:spPr/>
    </dgm:pt>
    <dgm:pt modelId="{FCCA791C-B48A-4ABF-81B3-3E751DA5CFFF}" type="pres">
      <dgm:prSet presAssocID="{FF1E7012-641F-456F-96AC-FDB1F22904B2}" presName="comp" presStyleCnt="0"/>
      <dgm:spPr/>
    </dgm:pt>
    <dgm:pt modelId="{3624514B-D55B-49A5-8F9E-FD43D8EDA51C}" type="pres">
      <dgm:prSet presAssocID="{FF1E7012-641F-456F-96AC-FDB1F22904B2}" presName="rect2" presStyleLbl="node1" presStyleIdx="1" presStyleCnt="3">
        <dgm:presLayoutVars>
          <dgm:bulletEnabled val="1"/>
        </dgm:presLayoutVars>
      </dgm:prSet>
      <dgm:spPr/>
    </dgm:pt>
    <dgm:pt modelId="{9222CD11-C515-4151-86A4-7F5A8DF297EF}" type="pres">
      <dgm:prSet presAssocID="{FF1E7012-641F-456F-96AC-FDB1F22904B2}" presName="rect1" presStyleLbl="lnNode1" presStyleIdx="1" presStyleCnt="3"/>
      <dgm:spPr>
        <a:noFill/>
        <a:ln w="28575">
          <a:solidFill>
            <a:schemeClr val="tx1"/>
          </a:solidFill>
        </a:ln>
      </dgm:spPr>
    </dgm:pt>
    <dgm:pt modelId="{C9D5F164-22D6-42CA-AD26-F07596F51559}" type="pres">
      <dgm:prSet presAssocID="{FD184477-4560-4681-B1E8-76713C6F11C2}" presName="sibTrans" presStyleCnt="0"/>
      <dgm:spPr/>
    </dgm:pt>
    <dgm:pt modelId="{BAAB6F07-F670-4BFE-B964-AF7542D09762}" type="pres">
      <dgm:prSet presAssocID="{B25E386D-1612-4C25-B858-E5FACB348892}" presName="comp" presStyleCnt="0"/>
      <dgm:spPr/>
    </dgm:pt>
    <dgm:pt modelId="{1C4F45C9-3C73-4D0F-AE69-CDE539F87349}" type="pres">
      <dgm:prSet presAssocID="{B25E386D-1612-4C25-B858-E5FACB348892}" presName="rect2" presStyleLbl="node1" presStyleIdx="2" presStyleCnt="3">
        <dgm:presLayoutVars>
          <dgm:bulletEnabled val="1"/>
        </dgm:presLayoutVars>
      </dgm:prSet>
      <dgm:spPr/>
    </dgm:pt>
    <dgm:pt modelId="{4AFE8941-43B1-43BB-96AE-344700BF555B}" type="pres">
      <dgm:prSet presAssocID="{B25E386D-1612-4C25-B858-E5FACB348892}" presName="rect1" presStyleLbl="lnNode1" presStyleIdx="2" presStyleCnt="3"/>
      <dgm:spPr>
        <a:noFill/>
        <a:ln w="28575">
          <a:solidFill>
            <a:schemeClr val="tx1"/>
          </a:solidFill>
        </a:ln>
      </dgm:spPr>
    </dgm:pt>
  </dgm:ptLst>
  <dgm:cxnLst>
    <dgm:cxn modelId="{00883102-123B-4EE0-97FE-582BACA4924D}" type="presOf" srcId="{8F5FE1B7-5E8B-4D2A-9FE5-F45084431B9F}" destId="{8B17709D-375D-41C1-B1A0-0B44F6A8682B}" srcOrd="0" destOrd="0" presId="urn:microsoft.com/office/officeart/2008/layout/AlternatingPictureBlocks"/>
    <dgm:cxn modelId="{B50EDA4F-BC30-49A4-8758-C5B47DDDCE55}" type="presOf" srcId="{B25E386D-1612-4C25-B858-E5FACB348892}" destId="{1C4F45C9-3C73-4D0F-AE69-CDE539F87349}" srcOrd="0" destOrd="0" presId="urn:microsoft.com/office/officeart/2008/layout/AlternatingPictureBlocks"/>
    <dgm:cxn modelId="{154ECEAE-2E55-432B-8253-6BBEB9F451B6}" srcId="{3AE400F7-7851-42A3-987F-C7B06D77C5A7}" destId="{FF1E7012-641F-456F-96AC-FDB1F22904B2}" srcOrd="1" destOrd="0" parTransId="{C1FF21B3-709A-4840-A39A-7F24232F06BE}" sibTransId="{FD184477-4560-4681-B1E8-76713C6F11C2}"/>
    <dgm:cxn modelId="{EF7EA5B1-CD35-4689-9280-9A4231B6872F}" type="presOf" srcId="{3AE400F7-7851-42A3-987F-C7B06D77C5A7}" destId="{C86FF4A8-1E44-42BF-8F72-04696928816F}" srcOrd="0" destOrd="0" presId="urn:microsoft.com/office/officeart/2008/layout/AlternatingPictureBlocks"/>
    <dgm:cxn modelId="{81534CC5-AD63-4B78-ABC0-6F8E95457A05}" srcId="{3AE400F7-7851-42A3-987F-C7B06D77C5A7}" destId="{8F5FE1B7-5E8B-4D2A-9FE5-F45084431B9F}" srcOrd="0" destOrd="0" parTransId="{ECBFAA34-20AC-4F27-8C8B-48BA271E5AFB}" sibTransId="{BDD63694-3200-4B90-BD92-EB0890C7FFD7}"/>
    <dgm:cxn modelId="{7CF516D7-BF58-414F-B423-B1AE19085EDF}" type="presOf" srcId="{FF1E7012-641F-456F-96AC-FDB1F22904B2}" destId="{3624514B-D55B-49A5-8F9E-FD43D8EDA51C}" srcOrd="0" destOrd="0" presId="urn:microsoft.com/office/officeart/2008/layout/AlternatingPictureBlocks"/>
    <dgm:cxn modelId="{0AD1ACE9-C161-4C47-B27D-79DBAC47C2D0}" srcId="{3AE400F7-7851-42A3-987F-C7B06D77C5A7}" destId="{B25E386D-1612-4C25-B858-E5FACB348892}" srcOrd="2" destOrd="0" parTransId="{6B7A4CEB-E15E-4248-A0E6-BD258495A63E}" sibTransId="{6DEAD109-D32A-4310-9D39-A76A136531E7}"/>
    <dgm:cxn modelId="{91FF9DA4-EE5C-463F-9778-76DF5B36B629}" type="presParOf" srcId="{C86FF4A8-1E44-42BF-8F72-04696928816F}" destId="{595B114D-47DD-494B-B2E8-49F97CB9412E}" srcOrd="0" destOrd="0" presId="urn:microsoft.com/office/officeart/2008/layout/AlternatingPictureBlocks"/>
    <dgm:cxn modelId="{86C0F37F-2A52-4EF1-9A6E-D3F5C28BE7AC}" type="presParOf" srcId="{595B114D-47DD-494B-B2E8-49F97CB9412E}" destId="{8B17709D-375D-41C1-B1A0-0B44F6A8682B}" srcOrd="0" destOrd="0" presId="urn:microsoft.com/office/officeart/2008/layout/AlternatingPictureBlocks"/>
    <dgm:cxn modelId="{04A9E87C-BFCC-4815-9333-CF9D06ED325C}" type="presParOf" srcId="{595B114D-47DD-494B-B2E8-49F97CB9412E}" destId="{60771B86-8F83-4172-8F13-873EF8E043CD}" srcOrd="1" destOrd="0" presId="urn:microsoft.com/office/officeart/2008/layout/AlternatingPictureBlocks"/>
    <dgm:cxn modelId="{A1866A6C-16D4-4F18-B691-78CADF851749}" type="presParOf" srcId="{C86FF4A8-1E44-42BF-8F72-04696928816F}" destId="{F72EB1BA-64A5-4052-AF86-C0A97F10327D}" srcOrd="1" destOrd="0" presId="urn:microsoft.com/office/officeart/2008/layout/AlternatingPictureBlocks"/>
    <dgm:cxn modelId="{7DD502D4-C533-478B-8B9A-630E530FE617}" type="presParOf" srcId="{C86FF4A8-1E44-42BF-8F72-04696928816F}" destId="{FCCA791C-B48A-4ABF-81B3-3E751DA5CFFF}" srcOrd="2" destOrd="0" presId="urn:microsoft.com/office/officeart/2008/layout/AlternatingPictureBlocks"/>
    <dgm:cxn modelId="{E685D921-0919-45BC-A277-7654E7F3C036}" type="presParOf" srcId="{FCCA791C-B48A-4ABF-81B3-3E751DA5CFFF}" destId="{3624514B-D55B-49A5-8F9E-FD43D8EDA51C}" srcOrd="0" destOrd="0" presId="urn:microsoft.com/office/officeart/2008/layout/AlternatingPictureBlocks"/>
    <dgm:cxn modelId="{FA0222F8-D543-4062-B933-90655ACA8DFC}" type="presParOf" srcId="{FCCA791C-B48A-4ABF-81B3-3E751DA5CFFF}" destId="{9222CD11-C515-4151-86A4-7F5A8DF297EF}" srcOrd="1" destOrd="0" presId="urn:microsoft.com/office/officeart/2008/layout/AlternatingPictureBlocks"/>
    <dgm:cxn modelId="{331D9BE1-C425-4FD8-81D9-F5EFEB8AD027}" type="presParOf" srcId="{C86FF4A8-1E44-42BF-8F72-04696928816F}" destId="{C9D5F164-22D6-42CA-AD26-F07596F51559}" srcOrd="3" destOrd="0" presId="urn:microsoft.com/office/officeart/2008/layout/AlternatingPictureBlocks"/>
    <dgm:cxn modelId="{B65CBB5A-ACEF-469F-8964-539479B67419}" type="presParOf" srcId="{C86FF4A8-1E44-42BF-8F72-04696928816F}" destId="{BAAB6F07-F670-4BFE-B964-AF7542D09762}" srcOrd="4" destOrd="0" presId="urn:microsoft.com/office/officeart/2008/layout/AlternatingPictureBlocks"/>
    <dgm:cxn modelId="{F4E4A2D9-DD19-4373-9CDE-5C69047D0965}" type="presParOf" srcId="{BAAB6F07-F670-4BFE-B964-AF7542D09762}" destId="{1C4F45C9-3C73-4D0F-AE69-CDE539F87349}" srcOrd="0" destOrd="0" presId="urn:microsoft.com/office/officeart/2008/layout/AlternatingPictureBlocks"/>
    <dgm:cxn modelId="{9123420F-7B29-4F26-8409-513E2405BA59}" type="presParOf" srcId="{BAAB6F07-F670-4BFE-B964-AF7542D09762}" destId="{4AFE8941-43B1-43BB-96AE-344700BF555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AE400F7-7851-42A3-987F-C7B06D77C5A7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8F5FE1B7-5E8B-4D2A-9FE5-F45084431B9F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COMPRAS</a:t>
          </a:r>
        </a:p>
      </dgm:t>
    </dgm:pt>
    <dgm:pt modelId="{ECBFAA34-20AC-4F27-8C8B-48BA271E5AFB}" type="parTrans" cxnId="{81534CC5-AD63-4B78-ABC0-6F8E95457A05}">
      <dgm:prSet/>
      <dgm:spPr/>
      <dgm:t>
        <a:bodyPr/>
        <a:lstStyle/>
        <a:p>
          <a:endParaRPr lang="pt-BR"/>
        </a:p>
      </dgm:t>
    </dgm:pt>
    <dgm:pt modelId="{BDD63694-3200-4B90-BD92-EB0890C7FFD7}" type="sibTrans" cxnId="{81534CC5-AD63-4B78-ABC0-6F8E95457A05}">
      <dgm:prSet/>
      <dgm:spPr/>
      <dgm:t>
        <a:bodyPr/>
        <a:lstStyle/>
        <a:p>
          <a:endParaRPr lang="pt-BR"/>
        </a:p>
      </dgm:t>
    </dgm:pt>
    <dgm:pt modelId="{FF1E7012-641F-456F-96AC-FDB1F22904B2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COMERCIAL</a:t>
          </a:r>
        </a:p>
      </dgm:t>
    </dgm:pt>
    <dgm:pt modelId="{C1FF21B3-709A-4840-A39A-7F24232F06BE}" type="parTrans" cxnId="{154ECEAE-2E55-432B-8253-6BBEB9F451B6}">
      <dgm:prSet/>
      <dgm:spPr/>
      <dgm:t>
        <a:bodyPr/>
        <a:lstStyle/>
        <a:p>
          <a:endParaRPr lang="pt-BR"/>
        </a:p>
      </dgm:t>
    </dgm:pt>
    <dgm:pt modelId="{FD184477-4560-4681-B1E8-76713C6F11C2}" type="sibTrans" cxnId="{154ECEAE-2E55-432B-8253-6BBEB9F451B6}">
      <dgm:prSet/>
      <dgm:spPr/>
      <dgm:t>
        <a:bodyPr/>
        <a:lstStyle/>
        <a:p>
          <a:endParaRPr lang="pt-BR"/>
        </a:p>
      </dgm:t>
    </dgm:pt>
    <dgm:pt modelId="{B25E386D-1612-4C25-B858-E5FACB348892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DIRETORIA</a:t>
          </a:r>
        </a:p>
      </dgm:t>
    </dgm:pt>
    <dgm:pt modelId="{6B7A4CEB-E15E-4248-A0E6-BD258495A63E}" type="parTrans" cxnId="{0AD1ACE9-C161-4C47-B27D-79DBAC47C2D0}">
      <dgm:prSet/>
      <dgm:spPr/>
      <dgm:t>
        <a:bodyPr/>
        <a:lstStyle/>
        <a:p>
          <a:endParaRPr lang="pt-BR"/>
        </a:p>
      </dgm:t>
    </dgm:pt>
    <dgm:pt modelId="{6DEAD109-D32A-4310-9D39-A76A136531E7}" type="sibTrans" cxnId="{0AD1ACE9-C161-4C47-B27D-79DBAC47C2D0}">
      <dgm:prSet/>
      <dgm:spPr/>
      <dgm:t>
        <a:bodyPr/>
        <a:lstStyle/>
        <a:p>
          <a:endParaRPr lang="pt-BR"/>
        </a:p>
      </dgm:t>
    </dgm:pt>
    <dgm:pt modelId="{C86FF4A8-1E44-42BF-8F72-04696928816F}" type="pres">
      <dgm:prSet presAssocID="{3AE400F7-7851-42A3-987F-C7B06D77C5A7}" presName="linearFlow" presStyleCnt="0">
        <dgm:presLayoutVars>
          <dgm:dir/>
          <dgm:resizeHandles val="exact"/>
        </dgm:presLayoutVars>
      </dgm:prSet>
      <dgm:spPr/>
    </dgm:pt>
    <dgm:pt modelId="{595B114D-47DD-494B-B2E8-49F97CB9412E}" type="pres">
      <dgm:prSet presAssocID="{8F5FE1B7-5E8B-4D2A-9FE5-F45084431B9F}" presName="comp" presStyleCnt="0"/>
      <dgm:spPr/>
    </dgm:pt>
    <dgm:pt modelId="{8B17709D-375D-41C1-B1A0-0B44F6A8682B}" type="pres">
      <dgm:prSet presAssocID="{8F5FE1B7-5E8B-4D2A-9FE5-F45084431B9F}" presName="rect2" presStyleLbl="node1" presStyleIdx="0" presStyleCnt="3">
        <dgm:presLayoutVars>
          <dgm:bulletEnabled val="1"/>
        </dgm:presLayoutVars>
      </dgm:prSet>
      <dgm:spPr/>
    </dgm:pt>
    <dgm:pt modelId="{60771B86-8F83-4172-8F13-873EF8E043CD}" type="pres">
      <dgm:prSet presAssocID="{8F5FE1B7-5E8B-4D2A-9FE5-F45084431B9F}" presName="rect1" presStyleLbl="lnNode1" presStyleIdx="0" presStyleCnt="3"/>
      <dgm:spPr>
        <a:noFill/>
        <a:ln w="28575">
          <a:solidFill>
            <a:schemeClr val="tx1"/>
          </a:solidFill>
        </a:ln>
      </dgm:spPr>
    </dgm:pt>
    <dgm:pt modelId="{F72EB1BA-64A5-4052-AF86-C0A97F10327D}" type="pres">
      <dgm:prSet presAssocID="{BDD63694-3200-4B90-BD92-EB0890C7FFD7}" presName="sibTrans" presStyleCnt="0"/>
      <dgm:spPr/>
    </dgm:pt>
    <dgm:pt modelId="{FCCA791C-B48A-4ABF-81B3-3E751DA5CFFF}" type="pres">
      <dgm:prSet presAssocID="{FF1E7012-641F-456F-96AC-FDB1F22904B2}" presName="comp" presStyleCnt="0"/>
      <dgm:spPr/>
    </dgm:pt>
    <dgm:pt modelId="{3624514B-D55B-49A5-8F9E-FD43D8EDA51C}" type="pres">
      <dgm:prSet presAssocID="{FF1E7012-641F-456F-96AC-FDB1F22904B2}" presName="rect2" presStyleLbl="node1" presStyleIdx="1" presStyleCnt="3">
        <dgm:presLayoutVars>
          <dgm:bulletEnabled val="1"/>
        </dgm:presLayoutVars>
      </dgm:prSet>
      <dgm:spPr/>
    </dgm:pt>
    <dgm:pt modelId="{9222CD11-C515-4151-86A4-7F5A8DF297EF}" type="pres">
      <dgm:prSet presAssocID="{FF1E7012-641F-456F-96AC-FDB1F22904B2}" presName="rect1" presStyleLbl="lnNode1" presStyleIdx="1" presStyleCnt="3"/>
      <dgm:spPr>
        <a:noFill/>
        <a:ln w="28575">
          <a:solidFill>
            <a:schemeClr val="tx1"/>
          </a:solidFill>
        </a:ln>
      </dgm:spPr>
    </dgm:pt>
    <dgm:pt modelId="{C9D5F164-22D6-42CA-AD26-F07596F51559}" type="pres">
      <dgm:prSet presAssocID="{FD184477-4560-4681-B1E8-76713C6F11C2}" presName="sibTrans" presStyleCnt="0"/>
      <dgm:spPr/>
    </dgm:pt>
    <dgm:pt modelId="{BAAB6F07-F670-4BFE-B964-AF7542D09762}" type="pres">
      <dgm:prSet presAssocID="{B25E386D-1612-4C25-B858-E5FACB348892}" presName="comp" presStyleCnt="0"/>
      <dgm:spPr/>
    </dgm:pt>
    <dgm:pt modelId="{1C4F45C9-3C73-4D0F-AE69-CDE539F87349}" type="pres">
      <dgm:prSet presAssocID="{B25E386D-1612-4C25-B858-E5FACB348892}" presName="rect2" presStyleLbl="node1" presStyleIdx="2" presStyleCnt="3">
        <dgm:presLayoutVars>
          <dgm:bulletEnabled val="1"/>
        </dgm:presLayoutVars>
      </dgm:prSet>
      <dgm:spPr/>
    </dgm:pt>
    <dgm:pt modelId="{4AFE8941-43B1-43BB-96AE-344700BF555B}" type="pres">
      <dgm:prSet presAssocID="{B25E386D-1612-4C25-B858-E5FACB348892}" presName="rect1" presStyleLbl="lnNode1" presStyleIdx="2" presStyleCnt="3"/>
      <dgm:spPr>
        <a:noFill/>
        <a:ln w="28575">
          <a:solidFill>
            <a:schemeClr val="tx1"/>
          </a:solidFill>
        </a:ln>
      </dgm:spPr>
    </dgm:pt>
  </dgm:ptLst>
  <dgm:cxnLst>
    <dgm:cxn modelId="{00883102-123B-4EE0-97FE-582BACA4924D}" type="presOf" srcId="{8F5FE1B7-5E8B-4D2A-9FE5-F45084431B9F}" destId="{8B17709D-375D-41C1-B1A0-0B44F6A8682B}" srcOrd="0" destOrd="0" presId="urn:microsoft.com/office/officeart/2008/layout/AlternatingPictureBlocks"/>
    <dgm:cxn modelId="{B50EDA4F-BC30-49A4-8758-C5B47DDDCE55}" type="presOf" srcId="{B25E386D-1612-4C25-B858-E5FACB348892}" destId="{1C4F45C9-3C73-4D0F-AE69-CDE539F87349}" srcOrd="0" destOrd="0" presId="urn:microsoft.com/office/officeart/2008/layout/AlternatingPictureBlocks"/>
    <dgm:cxn modelId="{154ECEAE-2E55-432B-8253-6BBEB9F451B6}" srcId="{3AE400F7-7851-42A3-987F-C7B06D77C5A7}" destId="{FF1E7012-641F-456F-96AC-FDB1F22904B2}" srcOrd="1" destOrd="0" parTransId="{C1FF21B3-709A-4840-A39A-7F24232F06BE}" sibTransId="{FD184477-4560-4681-B1E8-76713C6F11C2}"/>
    <dgm:cxn modelId="{EF7EA5B1-CD35-4689-9280-9A4231B6872F}" type="presOf" srcId="{3AE400F7-7851-42A3-987F-C7B06D77C5A7}" destId="{C86FF4A8-1E44-42BF-8F72-04696928816F}" srcOrd="0" destOrd="0" presId="urn:microsoft.com/office/officeart/2008/layout/AlternatingPictureBlocks"/>
    <dgm:cxn modelId="{81534CC5-AD63-4B78-ABC0-6F8E95457A05}" srcId="{3AE400F7-7851-42A3-987F-C7B06D77C5A7}" destId="{8F5FE1B7-5E8B-4D2A-9FE5-F45084431B9F}" srcOrd="0" destOrd="0" parTransId="{ECBFAA34-20AC-4F27-8C8B-48BA271E5AFB}" sibTransId="{BDD63694-3200-4B90-BD92-EB0890C7FFD7}"/>
    <dgm:cxn modelId="{7CF516D7-BF58-414F-B423-B1AE19085EDF}" type="presOf" srcId="{FF1E7012-641F-456F-96AC-FDB1F22904B2}" destId="{3624514B-D55B-49A5-8F9E-FD43D8EDA51C}" srcOrd="0" destOrd="0" presId="urn:microsoft.com/office/officeart/2008/layout/AlternatingPictureBlocks"/>
    <dgm:cxn modelId="{0AD1ACE9-C161-4C47-B27D-79DBAC47C2D0}" srcId="{3AE400F7-7851-42A3-987F-C7B06D77C5A7}" destId="{B25E386D-1612-4C25-B858-E5FACB348892}" srcOrd="2" destOrd="0" parTransId="{6B7A4CEB-E15E-4248-A0E6-BD258495A63E}" sibTransId="{6DEAD109-D32A-4310-9D39-A76A136531E7}"/>
    <dgm:cxn modelId="{91FF9DA4-EE5C-463F-9778-76DF5B36B629}" type="presParOf" srcId="{C86FF4A8-1E44-42BF-8F72-04696928816F}" destId="{595B114D-47DD-494B-B2E8-49F97CB9412E}" srcOrd="0" destOrd="0" presId="urn:microsoft.com/office/officeart/2008/layout/AlternatingPictureBlocks"/>
    <dgm:cxn modelId="{86C0F37F-2A52-4EF1-9A6E-D3F5C28BE7AC}" type="presParOf" srcId="{595B114D-47DD-494B-B2E8-49F97CB9412E}" destId="{8B17709D-375D-41C1-B1A0-0B44F6A8682B}" srcOrd="0" destOrd="0" presId="urn:microsoft.com/office/officeart/2008/layout/AlternatingPictureBlocks"/>
    <dgm:cxn modelId="{04A9E87C-BFCC-4815-9333-CF9D06ED325C}" type="presParOf" srcId="{595B114D-47DD-494B-B2E8-49F97CB9412E}" destId="{60771B86-8F83-4172-8F13-873EF8E043CD}" srcOrd="1" destOrd="0" presId="urn:microsoft.com/office/officeart/2008/layout/AlternatingPictureBlocks"/>
    <dgm:cxn modelId="{A1866A6C-16D4-4F18-B691-78CADF851749}" type="presParOf" srcId="{C86FF4A8-1E44-42BF-8F72-04696928816F}" destId="{F72EB1BA-64A5-4052-AF86-C0A97F10327D}" srcOrd="1" destOrd="0" presId="urn:microsoft.com/office/officeart/2008/layout/AlternatingPictureBlocks"/>
    <dgm:cxn modelId="{7DD502D4-C533-478B-8B9A-630E530FE617}" type="presParOf" srcId="{C86FF4A8-1E44-42BF-8F72-04696928816F}" destId="{FCCA791C-B48A-4ABF-81B3-3E751DA5CFFF}" srcOrd="2" destOrd="0" presId="urn:microsoft.com/office/officeart/2008/layout/AlternatingPictureBlocks"/>
    <dgm:cxn modelId="{E685D921-0919-45BC-A277-7654E7F3C036}" type="presParOf" srcId="{FCCA791C-B48A-4ABF-81B3-3E751DA5CFFF}" destId="{3624514B-D55B-49A5-8F9E-FD43D8EDA51C}" srcOrd="0" destOrd="0" presId="urn:microsoft.com/office/officeart/2008/layout/AlternatingPictureBlocks"/>
    <dgm:cxn modelId="{FA0222F8-D543-4062-B933-90655ACA8DFC}" type="presParOf" srcId="{FCCA791C-B48A-4ABF-81B3-3E751DA5CFFF}" destId="{9222CD11-C515-4151-86A4-7F5A8DF297EF}" srcOrd="1" destOrd="0" presId="urn:microsoft.com/office/officeart/2008/layout/AlternatingPictureBlocks"/>
    <dgm:cxn modelId="{331D9BE1-C425-4FD8-81D9-F5EFEB8AD027}" type="presParOf" srcId="{C86FF4A8-1E44-42BF-8F72-04696928816F}" destId="{C9D5F164-22D6-42CA-AD26-F07596F51559}" srcOrd="3" destOrd="0" presId="urn:microsoft.com/office/officeart/2008/layout/AlternatingPictureBlocks"/>
    <dgm:cxn modelId="{B65CBB5A-ACEF-469F-8964-539479B67419}" type="presParOf" srcId="{C86FF4A8-1E44-42BF-8F72-04696928816F}" destId="{BAAB6F07-F670-4BFE-B964-AF7542D09762}" srcOrd="4" destOrd="0" presId="urn:microsoft.com/office/officeart/2008/layout/AlternatingPictureBlocks"/>
    <dgm:cxn modelId="{F4E4A2D9-DD19-4373-9CDE-5C69047D0965}" type="presParOf" srcId="{BAAB6F07-F670-4BFE-B964-AF7542D09762}" destId="{1C4F45C9-3C73-4D0F-AE69-CDE539F87349}" srcOrd="0" destOrd="0" presId="urn:microsoft.com/office/officeart/2008/layout/AlternatingPictureBlocks"/>
    <dgm:cxn modelId="{9123420F-7B29-4F26-8409-513E2405BA59}" type="presParOf" srcId="{BAAB6F07-F670-4BFE-B964-AF7542D09762}" destId="{4AFE8941-43B1-43BB-96AE-344700BF555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E400F7-7851-42A3-987F-C7B06D77C5A7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8F5FE1B7-5E8B-4D2A-9FE5-F45084431B9F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SECRETARÍA</a:t>
          </a:r>
        </a:p>
      </dgm:t>
    </dgm:pt>
    <dgm:pt modelId="{ECBFAA34-20AC-4F27-8C8B-48BA271E5AFB}" type="parTrans" cxnId="{81534CC5-AD63-4B78-ABC0-6F8E95457A05}">
      <dgm:prSet/>
      <dgm:spPr/>
      <dgm:t>
        <a:bodyPr/>
        <a:lstStyle/>
        <a:p>
          <a:endParaRPr lang="pt-BR"/>
        </a:p>
      </dgm:t>
    </dgm:pt>
    <dgm:pt modelId="{BDD63694-3200-4B90-BD92-EB0890C7FFD7}" type="sibTrans" cxnId="{81534CC5-AD63-4B78-ABC0-6F8E95457A05}">
      <dgm:prSet/>
      <dgm:spPr/>
      <dgm:t>
        <a:bodyPr/>
        <a:lstStyle/>
        <a:p>
          <a:endParaRPr lang="pt-BR"/>
        </a:p>
      </dgm:t>
    </dgm:pt>
    <dgm:pt modelId="{FF1E7012-641F-456F-96AC-FDB1F22904B2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COPA</a:t>
          </a:r>
        </a:p>
      </dgm:t>
    </dgm:pt>
    <dgm:pt modelId="{C1FF21B3-709A-4840-A39A-7F24232F06BE}" type="parTrans" cxnId="{154ECEAE-2E55-432B-8253-6BBEB9F451B6}">
      <dgm:prSet/>
      <dgm:spPr/>
      <dgm:t>
        <a:bodyPr/>
        <a:lstStyle/>
        <a:p>
          <a:endParaRPr lang="pt-BR"/>
        </a:p>
      </dgm:t>
    </dgm:pt>
    <dgm:pt modelId="{FD184477-4560-4681-B1E8-76713C6F11C2}" type="sibTrans" cxnId="{154ECEAE-2E55-432B-8253-6BBEB9F451B6}">
      <dgm:prSet/>
      <dgm:spPr/>
      <dgm:t>
        <a:bodyPr/>
        <a:lstStyle/>
        <a:p>
          <a:endParaRPr lang="pt-BR"/>
        </a:p>
      </dgm:t>
    </dgm:pt>
    <dgm:pt modelId="{B25E386D-1612-4C25-B858-E5FACB348892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ALMOX.</a:t>
          </a:r>
        </a:p>
      </dgm:t>
    </dgm:pt>
    <dgm:pt modelId="{6B7A4CEB-E15E-4248-A0E6-BD258495A63E}" type="parTrans" cxnId="{0AD1ACE9-C161-4C47-B27D-79DBAC47C2D0}">
      <dgm:prSet/>
      <dgm:spPr/>
      <dgm:t>
        <a:bodyPr/>
        <a:lstStyle/>
        <a:p>
          <a:endParaRPr lang="pt-BR"/>
        </a:p>
      </dgm:t>
    </dgm:pt>
    <dgm:pt modelId="{6DEAD109-D32A-4310-9D39-A76A136531E7}" type="sibTrans" cxnId="{0AD1ACE9-C161-4C47-B27D-79DBAC47C2D0}">
      <dgm:prSet/>
      <dgm:spPr/>
      <dgm:t>
        <a:bodyPr/>
        <a:lstStyle/>
        <a:p>
          <a:endParaRPr lang="pt-BR"/>
        </a:p>
      </dgm:t>
    </dgm:pt>
    <dgm:pt modelId="{C86FF4A8-1E44-42BF-8F72-04696928816F}" type="pres">
      <dgm:prSet presAssocID="{3AE400F7-7851-42A3-987F-C7B06D77C5A7}" presName="linearFlow" presStyleCnt="0">
        <dgm:presLayoutVars>
          <dgm:dir/>
          <dgm:resizeHandles val="exact"/>
        </dgm:presLayoutVars>
      </dgm:prSet>
      <dgm:spPr/>
    </dgm:pt>
    <dgm:pt modelId="{595B114D-47DD-494B-B2E8-49F97CB9412E}" type="pres">
      <dgm:prSet presAssocID="{8F5FE1B7-5E8B-4D2A-9FE5-F45084431B9F}" presName="comp" presStyleCnt="0"/>
      <dgm:spPr/>
    </dgm:pt>
    <dgm:pt modelId="{8B17709D-375D-41C1-B1A0-0B44F6A8682B}" type="pres">
      <dgm:prSet presAssocID="{8F5FE1B7-5E8B-4D2A-9FE5-F45084431B9F}" presName="rect2" presStyleLbl="node1" presStyleIdx="0" presStyleCnt="3">
        <dgm:presLayoutVars>
          <dgm:bulletEnabled val="1"/>
        </dgm:presLayoutVars>
      </dgm:prSet>
      <dgm:spPr/>
    </dgm:pt>
    <dgm:pt modelId="{60771B86-8F83-4172-8F13-873EF8E043CD}" type="pres">
      <dgm:prSet presAssocID="{8F5FE1B7-5E8B-4D2A-9FE5-F45084431B9F}" presName="rect1" presStyleLbl="lnNode1" presStyleIdx="0" presStyleCnt="3"/>
      <dgm:spPr>
        <a:noFill/>
        <a:ln w="28575">
          <a:solidFill>
            <a:schemeClr val="tx1"/>
          </a:solidFill>
        </a:ln>
      </dgm:spPr>
    </dgm:pt>
    <dgm:pt modelId="{F72EB1BA-64A5-4052-AF86-C0A97F10327D}" type="pres">
      <dgm:prSet presAssocID="{BDD63694-3200-4B90-BD92-EB0890C7FFD7}" presName="sibTrans" presStyleCnt="0"/>
      <dgm:spPr/>
    </dgm:pt>
    <dgm:pt modelId="{FCCA791C-B48A-4ABF-81B3-3E751DA5CFFF}" type="pres">
      <dgm:prSet presAssocID="{FF1E7012-641F-456F-96AC-FDB1F22904B2}" presName="comp" presStyleCnt="0"/>
      <dgm:spPr/>
    </dgm:pt>
    <dgm:pt modelId="{3624514B-D55B-49A5-8F9E-FD43D8EDA51C}" type="pres">
      <dgm:prSet presAssocID="{FF1E7012-641F-456F-96AC-FDB1F22904B2}" presName="rect2" presStyleLbl="node1" presStyleIdx="1" presStyleCnt="3">
        <dgm:presLayoutVars>
          <dgm:bulletEnabled val="1"/>
        </dgm:presLayoutVars>
      </dgm:prSet>
      <dgm:spPr/>
    </dgm:pt>
    <dgm:pt modelId="{9222CD11-C515-4151-86A4-7F5A8DF297EF}" type="pres">
      <dgm:prSet presAssocID="{FF1E7012-641F-456F-96AC-FDB1F22904B2}" presName="rect1" presStyleLbl="lnNode1" presStyleIdx="1" presStyleCnt="3"/>
      <dgm:spPr>
        <a:noFill/>
        <a:ln w="28575">
          <a:solidFill>
            <a:schemeClr val="tx1"/>
          </a:solidFill>
        </a:ln>
      </dgm:spPr>
    </dgm:pt>
    <dgm:pt modelId="{C9D5F164-22D6-42CA-AD26-F07596F51559}" type="pres">
      <dgm:prSet presAssocID="{FD184477-4560-4681-B1E8-76713C6F11C2}" presName="sibTrans" presStyleCnt="0"/>
      <dgm:spPr/>
    </dgm:pt>
    <dgm:pt modelId="{BAAB6F07-F670-4BFE-B964-AF7542D09762}" type="pres">
      <dgm:prSet presAssocID="{B25E386D-1612-4C25-B858-E5FACB348892}" presName="comp" presStyleCnt="0"/>
      <dgm:spPr/>
    </dgm:pt>
    <dgm:pt modelId="{1C4F45C9-3C73-4D0F-AE69-CDE539F87349}" type="pres">
      <dgm:prSet presAssocID="{B25E386D-1612-4C25-B858-E5FACB348892}" presName="rect2" presStyleLbl="node1" presStyleIdx="2" presStyleCnt="3">
        <dgm:presLayoutVars>
          <dgm:bulletEnabled val="1"/>
        </dgm:presLayoutVars>
      </dgm:prSet>
      <dgm:spPr/>
    </dgm:pt>
    <dgm:pt modelId="{4AFE8941-43B1-43BB-96AE-344700BF555B}" type="pres">
      <dgm:prSet presAssocID="{B25E386D-1612-4C25-B858-E5FACB348892}" presName="rect1" presStyleLbl="lnNode1" presStyleIdx="2" presStyleCnt="3"/>
      <dgm:spPr>
        <a:noFill/>
        <a:ln w="28575">
          <a:solidFill>
            <a:schemeClr val="tx1"/>
          </a:solidFill>
        </a:ln>
      </dgm:spPr>
    </dgm:pt>
  </dgm:ptLst>
  <dgm:cxnLst>
    <dgm:cxn modelId="{00883102-123B-4EE0-97FE-582BACA4924D}" type="presOf" srcId="{8F5FE1B7-5E8B-4D2A-9FE5-F45084431B9F}" destId="{8B17709D-375D-41C1-B1A0-0B44F6A8682B}" srcOrd="0" destOrd="0" presId="urn:microsoft.com/office/officeart/2008/layout/AlternatingPictureBlocks"/>
    <dgm:cxn modelId="{B50EDA4F-BC30-49A4-8758-C5B47DDDCE55}" type="presOf" srcId="{B25E386D-1612-4C25-B858-E5FACB348892}" destId="{1C4F45C9-3C73-4D0F-AE69-CDE539F87349}" srcOrd="0" destOrd="0" presId="urn:microsoft.com/office/officeart/2008/layout/AlternatingPictureBlocks"/>
    <dgm:cxn modelId="{154ECEAE-2E55-432B-8253-6BBEB9F451B6}" srcId="{3AE400F7-7851-42A3-987F-C7B06D77C5A7}" destId="{FF1E7012-641F-456F-96AC-FDB1F22904B2}" srcOrd="1" destOrd="0" parTransId="{C1FF21B3-709A-4840-A39A-7F24232F06BE}" sibTransId="{FD184477-4560-4681-B1E8-76713C6F11C2}"/>
    <dgm:cxn modelId="{EF7EA5B1-CD35-4689-9280-9A4231B6872F}" type="presOf" srcId="{3AE400F7-7851-42A3-987F-C7B06D77C5A7}" destId="{C86FF4A8-1E44-42BF-8F72-04696928816F}" srcOrd="0" destOrd="0" presId="urn:microsoft.com/office/officeart/2008/layout/AlternatingPictureBlocks"/>
    <dgm:cxn modelId="{81534CC5-AD63-4B78-ABC0-6F8E95457A05}" srcId="{3AE400F7-7851-42A3-987F-C7B06D77C5A7}" destId="{8F5FE1B7-5E8B-4D2A-9FE5-F45084431B9F}" srcOrd="0" destOrd="0" parTransId="{ECBFAA34-20AC-4F27-8C8B-48BA271E5AFB}" sibTransId="{BDD63694-3200-4B90-BD92-EB0890C7FFD7}"/>
    <dgm:cxn modelId="{7CF516D7-BF58-414F-B423-B1AE19085EDF}" type="presOf" srcId="{FF1E7012-641F-456F-96AC-FDB1F22904B2}" destId="{3624514B-D55B-49A5-8F9E-FD43D8EDA51C}" srcOrd="0" destOrd="0" presId="urn:microsoft.com/office/officeart/2008/layout/AlternatingPictureBlocks"/>
    <dgm:cxn modelId="{0AD1ACE9-C161-4C47-B27D-79DBAC47C2D0}" srcId="{3AE400F7-7851-42A3-987F-C7B06D77C5A7}" destId="{B25E386D-1612-4C25-B858-E5FACB348892}" srcOrd="2" destOrd="0" parTransId="{6B7A4CEB-E15E-4248-A0E6-BD258495A63E}" sibTransId="{6DEAD109-D32A-4310-9D39-A76A136531E7}"/>
    <dgm:cxn modelId="{91FF9DA4-EE5C-463F-9778-76DF5B36B629}" type="presParOf" srcId="{C86FF4A8-1E44-42BF-8F72-04696928816F}" destId="{595B114D-47DD-494B-B2E8-49F97CB9412E}" srcOrd="0" destOrd="0" presId="urn:microsoft.com/office/officeart/2008/layout/AlternatingPictureBlocks"/>
    <dgm:cxn modelId="{86C0F37F-2A52-4EF1-9A6E-D3F5C28BE7AC}" type="presParOf" srcId="{595B114D-47DD-494B-B2E8-49F97CB9412E}" destId="{8B17709D-375D-41C1-B1A0-0B44F6A8682B}" srcOrd="0" destOrd="0" presId="urn:microsoft.com/office/officeart/2008/layout/AlternatingPictureBlocks"/>
    <dgm:cxn modelId="{04A9E87C-BFCC-4815-9333-CF9D06ED325C}" type="presParOf" srcId="{595B114D-47DD-494B-B2E8-49F97CB9412E}" destId="{60771B86-8F83-4172-8F13-873EF8E043CD}" srcOrd="1" destOrd="0" presId="urn:microsoft.com/office/officeart/2008/layout/AlternatingPictureBlocks"/>
    <dgm:cxn modelId="{A1866A6C-16D4-4F18-B691-78CADF851749}" type="presParOf" srcId="{C86FF4A8-1E44-42BF-8F72-04696928816F}" destId="{F72EB1BA-64A5-4052-AF86-C0A97F10327D}" srcOrd="1" destOrd="0" presId="urn:microsoft.com/office/officeart/2008/layout/AlternatingPictureBlocks"/>
    <dgm:cxn modelId="{7DD502D4-C533-478B-8B9A-630E530FE617}" type="presParOf" srcId="{C86FF4A8-1E44-42BF-8F72-04696928816F}" destId="{FCCA791C-B48A-4ABF-81B3-3E751DA5CFFF}" srcOrd="2" destOrd="0" presId="urn:microsoft.com/office/officeart/2008/layout/AlternatingPictureBlocks"/>
    <dgm:cxn modelId="{E685D921-0919-45BC-A277-7654E7F3C036}" type="presParOf" srcId="{FCCA791C-B48A-4ABF-81B3-3E751DA5CFFF}" destId="{3624514B-D55B-49A5-8F9E-FD43D8EDA51C}" srcOrd="0" destOrd="0" presId="urn:microsoft.com/office/officeart/2008/layout/AlternatingPictureBlocks"/>
    <dgm:cxn modelId="{FA0222F8-D543-4062-B933-90655ACA8DFC}" type="presParOf" srcId="{FCCA791C-B48A-4ABF-81B3-3E751DA5CFFF}" destId="{9222CD11-C515-4151-86A4-7F5A8DF297EF}" srcOrd="1" destOrd="0" presId="urn:microsoft.com/office/officeart/2008/layout/AlternatingPictureBlocks"/>
    <dgm:cxn modelId="{331D9BE1-C425-4FD8-81D9-F5EFEB8AD027}" type="presParOf" srcId="{C86FF4A8-1E44-42BF-8F72-04696928816F}" destId="{C9D5F164-22D6-42CA-AD26-F07596F51559}" srcOrd="3" destOrd="0" presId="urn:microsoft.com/office/officeart/2008/layout/AlternatingPictureBlocks"/>
    <dgm:cxn modelId="{B65CBB5A-ACEF-469F-8964-539479B67419}" type="presParOf" srcId="{C86FF4A8-1E44-42BF-8F72-04696928816F}" destId="{BAAB6F07-F670-4BFE-B964-AF7542D09762}" srcOrd="4" destOrd="0" presId="urn:microsoft.com/office/officeart/2008/layout/AlternatingPictureBlocks"/>
    <dgm:cxn modelId="{F4E4A2D9-DD19-4373-9CDE-5C69047D0965}" type="presParOf" srcId="{BAAB6F07-F670-4BFE-B964-AF7542D09762}" destId="{1C4F45C9-3C73-4D0F-AE69-CDE539F87349}" srcOrd="0" destOrd="0" presId="urn:microsoft.com/office/officeart/2008/layout/AlternatingPictureBlocks"/>
    <dgm:cxn modelId="{9123420F-7B29-4F26-8409-513E2405BA59}" type="presParOf" srcId="{BAAB6F07-F670-4BFE-B964-AF7542D09762}" destId="{4AFE8941-43B1-43BB-96AE-344700BF555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E400F7-7851-42A3-987F-C7B06D77C5A7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8F5FE1B7-5E8B-4D2A-9FE5-F45084431B9F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LEITOS</a:t>
          </a:r>
        </a:p>
      </dgm:t>
    </dgm:pt>
    <dgm:pt modelId="{ECBFAA34-20AC-4F27-8C8B-48BA271E5AFB}" type="parTrans" cxnId="{81534CC5-AD63-4B78-ABC0-6F8E95457A05}">
      <dgm:prSet/>
      <dgm:spPr/>
      <dgm:t>
        <a:bodyPr/>
        <a:lstStyle/>
        <a:p>
          <a:endParaRPr lang="pt-BR"/>
        </a:p>
      </dgm:t>
    </dgm:pt>
    <dgm:pt modelId="{BDD63694-3200-4B90-BD92-EB0890C7FFD7}" type="sibTrans" cxnId="{81534CC5-AD63-4B78-ABC0-6F8E95457A05}">
      <dgm:prSet/>
      <dgm:spPr/>
      <dgm:t>
        <a:bodyPr/>
        <a:lstStyle/>
        <a:p>
          <a:endParaRPr lang="pt-BR"/>
        </a:p>
      </dgm:t>
    </dgm:pt>
    <dgm:pt modelId="{FF1E7012-641F-456F-96AC-FDB1F22904B2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ANÁLISE</a:t>
          </a:r>
        </a:p>
      </dgm:t>
    </dgm:pt>
    <dgm:pt modelId="{C1FF21B3-709A-4840-A39A-7F24232F06BE}" type="parTrans" cxnId="{154ECEAE-2E55-432B-8253-6BBEB9F451B6}">
      <dgm:prSet/>
      <dgm:spPr/>
      <dgm:t>
        <a:bodyPr/>
        <a:lstStyle/>
        <a:p>
          <a:endParaRPr lang="pt-BR"/>
        </a:p>
      </dgm:t>
    </dgm:pt>
    <dgm:pt modelId="{FD184477-4560-4681-B1E8-76713C6F11C2}" type="sibTrans" cxnId="{154ECEAE-2E55-432B-8253-6BBEB9F451B6}">
      <dgm:prSet/>
      <dgm:spPr/>
      <dgm:t>
        <a:bodyPr/>
        <a:lstStyle/>
        <a:p>
          <a:endParaRPr lang="pt-BR"/>
        </a:p>
      </dgm:t>
    </dgm:pt>
    <dgm:pt modelId="{B25E386D-1612-4C25-B858-E5FACB348892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PRÉ CONSULTA</a:t>
          </a:r>
        </a:p>
      </dgm:t>
    </dgm:pt>
    <dgm:pt modelId="{6B7A4CEB-E15E-4248-A0E6-BD258495A63E}" type="parTrans" cxnId="{0AD1ACE9-C161-4C47-B27D-79DBAC47C2D0}">
      <dgm:prSet/>
      <dgm:spPr/>
      <dgm:t>
        <a:bodyPr/>
        <a:lstStyle/>
        <a:p>
          <a:endParaRPr lang="pt-BR"/>
        </a:p>
      </dgm:t>
    </dgm:pt>
    <dgm:pt modelId="{6DEAD109-D32A-4310-9D39-A76A136531E7}" type="sibTrans" cxnId="{0AD1ACE9-C161-4C47-B27D-79DBAC47C2D0}">
      <dgm:prSet/>
      <dgm:spPr/>
      <dgm:t>
        <a:bodyPr/>
        <a:lstStyle/>
        <a:p>
          <a:endParaRPr lang="pt-BR"/>
        </a:p>
      </dgm:t>
    </dgm:pt>
    <dgm:pt modelId="{C86FF4A8-1E44-42BF-8F72-04696928816F}" type="pres">
      <dgm:prSet presAssocID="{3AE400F7-7851-42A3-987F-C7B06D77C5A7}" presName="linearFlow" presStyleCnt="0">
        <dgm:presLayoutVars>
          <dgm:dir/>
          <dgm:resizeHandles val="exact"/>
        </dgm:presLayoutVars>
      </dgm:prSet>
      <dgm:spPr/>
    </dgm:pt>
    <dgm:pt modelId="{595B114D-47DD-494B-B2E8-49F97CB9412E}" type="pres">
      <dgm:prSet presAssocID="{8F5FE1B7-5E8B-4D2A-9FE5-F45084431B9F}" presName="comp" presStyleCnt="0"/>
      <dgm:spPr/>
    </dgm:pt>
    <dgm:pt modelId="{8B17709D-375D-41C1-B1A0-0B44F6A8682B}" type="pres">
      <dgm:prSet presAssocID="{8F5FE1B7-5E8B-4D2A-9FE5-F45084431B9F}" presName="rect2" presStyleLbl="node1" presStyleIdx="0" presStyleCnt="3">
        <dgm:presLayoutVars>
          <dgm:bulletEnabled val="1"/>
        </dgm:presLayoutVars>
      </dgm:prSet>
      <dgm:spPr/>
    </dgm:pt>
    <dgm:pt modelId="{60771B86-8F83-4172-8F13-873EF8E043CD}" type="pres">
      <dgm:prSet presAssocID="{8F5FE1B7-5E8B-4D2A-9FE5-F45084431B9F}" presName="rect1" presStyleLbl="lnNode1" presStyleIdx="0" presStyleCnt="3"/>
      <dgm:spPr>
        <a:noFill/>
        <a:ln w="28575">
          <a:solidFill>
            <a:schemeClr val="tx1"/>
          </a:solidFill>
        </a:ln>
      </dgm:spPr>
    </dgm:pt>
    <dgm:pt modelId="{F72EB1BA-64A5-4052-AF86-C0A97F10327D}" type="pres">
      <dgm:prSet presAssocID="{BDD63694-3200-4B90-BD92-EB0890C7FFD7}" presName="sibTrans" presStyleCnt="0"/>
      <dgm:spPr/>
    </dgm:pt>
    <dgm:pt modelId="{FCCA791C-B48A-4ABF-81B3-3E751DA5CFFF}" type="pres">
      <dgm:prSet presAssocID="{FF1E7012-641F-456F-96AC-FDB1F22904B2}" presName="comp" presStyleCnt="0"/>
      <dgm:spPr/>
    </dgm:pt>
    <dgm:pt modelId="{3624514B-D55B-49A5-8F9E-FD43D8EDA51C}" type="pres">
      <dgm:prSet presAssocID="{FF1E7012-641F-456F-96AC-FDB1F22904B2}" presName="rect2" presStyleLbl="node1" presStyleIdx="1" presStyleCnt="3">
        <dgm:presLayoutVars>
          <dgm:bulletEnabled val="1"/>
        </dgm:presLayoutVars>
      </dgm:prSet>
      <dgm:spPr/>
    </dgm:pt>
    <dgm:pt modelId="{9222CD11-C515-4151-86A4-7F5A8DF297EF}" type="pres">
      <dgm:prSet presAssocID="{FF1E7012-641F-456F-96AC-FDB1F22904B2}" presName="rect1" presStyleLbl="lnNode1" presStyleIdx="1" presStyleCnt="3"/>
      <dgm:spPr>
        <a:noFill/>
        <a:ln w="28575">
          <a:solidFill>
            <a:schemeClr val="tx1"/>
          </a:solidFill>
        </a:ln>
      </dgm:spPr>
    </dgm:pt>
    <dgm:pt modelId="{C9D5F164-22D6-42CA-AD26-F07596F51559}" type="pres">
      <dgm:prSet presAssocID="{FD184477-4560-4681-B1E8-76713C6F11C2}" presName="sibTrans" presStyleCnt="0"/>
      <dgm:spPr/>
    </dgm:pt>
    <dgm:pt modelId="{BAAB6F07-F670-4BFE-B964-AF7542D09762}" type="pres">
      <dgm:prSet presAssocID="{B25E386D-1612-4C25-B858-E5FACB348892}" presName="comp" presStyleCnt="0"/>
      <dgm:spPr/>
    </dgm:pt>
    <dgm:pt modelId="{1C4F45C9-3C73-4D0F-AE69-CDE539F87349}" type="pres">
      <dgm:prSet presAssocID="{B25E386D-1612-4C25-B858-E5FACB348892}" presName="rect2" presStyleLbl="node1" presStyleIdx="2" presStyleCnt="3">
        <dgm:presLayoutVars>
          <dgm:bulletEnabled val="1"/>
        </dgm:presLayoutVars>
      </dgm:prSet>
      <dgm:spPr/>
    </dgm:pt>
    <dgm:pt modelId="{4AFE8941-43B1-43BB-96AE-344700BF555B}" type="pres">
      <dgm:prSet presAssocID="{B25E386D-1612-4C25-B858-E5FACB348892}" presName="rect1" presStyleLbl="lnNode1" presStyleIdx="2" presStyleCnt="3"/>
      <dgm:spPr>
        <a:noFill/>
        <a:ln w="28575">
          <a:solidFill>
            <a:schemeClr val="tx1"/>
          </a:solidFill>
        </a:ln>
      </dgm:spPr>
    </dgm:pt>
  </dgm:ptLst>
  <dgm:cxnLst>
    <dgm:cxn modelId="{00883102-123B-4EE0-97FE-582BACA4924D}" type="presOf" srcId="{8F5FE1B7-5E8B-4D2A-9FE5-F45084431B9F}" destId="{8B17709D-375D-41C1-B1A0-0B44F6A8682B}" srcOrd="0" destOrd="0" presId="urn:microsoft.com/office/officeart/2008/layout/AlternatingPictureBlocks"/>
    <dgm:cxn modelId="{B50EDA4F-BC30-49A4-8758-C5B47DDDCE55}" type="presOf" srcId="{B25E386D-1612-4C25-B858-E5FACB348892}" destId="{1C4F45C9-3C73-4D0F-AE69-CDE539F87349}" srcOrd="0" destOrd="0" presId="urn:microsoft.com/office/officeart/2008/layout/AlternatingPictureBlocks"/>
    <dgm:cxn modelId="{154ECEAE-2E55-432B-8253-6BBEB9F451B6}" srcId="{3AE400F7-7851-42A3-987F-C7B06D77C5A7}" destId="{FF1E7012-641F-456F-96AC-FDB1F22904B2}" srcOrd="1" destOrd="0" parTransId="{C1FF21B3-709A-4840-A39A-7F24232F06BE}" sibTransId="{FD184477-4560-4681-B1E8-76713C6F11C2}"/>
    <dgm:cxn modelId="{EF7EA5B1-CD35-4689-9280-9A4231B6872F}" type="presOf" srcId="{3AE400F7-7851-42A3-987F-C7B06D77C5A7}" destId="{C86FF4A8-1E44-42BF-8F72-04696928816F}" srcOrd="0" destOrd="0" presId="urn:microsoft.com/office/officeart/2008/layout/AlternatingPictureBlocks"/>
    <dgm:cxn modelId="{81534CC5-AD63-4B78-ABC0-6F8E95457A05}" srcId="{3AE400F7-7851-42A3-987F-C7B06D77C5A7}" destId="{8F5FE1B7-5E8B-4D2A-9FE5-F45084431B9F}" srcOrd="0" destOrd="0" parTransId="{ECBFAA34-20AC-4F27-8C8B-48BA271E5AFB}" sibTransId="{BDD63694-3200-4B90-BD92-EB0890C7FFD7}"/>
    <dgm:cxn modelId="{7CF516D7-BF58-414F-B423-B1AE19085EDF}" type="presOf" srcId="{FF1E7012-641F-456F-96AC-FDB1F22904B2}" destId="{3624514B-D55B-49A5-8F9E-FD43D8EDA51C}" srcOrd="0" destOrd="0" presId="urn:microsoft.com/office/officeart/2008/layout/AlternatingPictureBlocks"/>
    <dgm:cxn modelId="{0AD1ACE9-C161-4C47-B27D-79DBAC47C2D0}" srcId="{3AE400F7-7851-42A3-987F-C7B06D77C5A7}" destId="{B25E386D-1612-4C25-B858-E5FACB348892}" srcOrd="2" destOrd="0" parTransId="{6B7A4CEB-E15E-4248-A0E6-BD258495A63E}" sibTransId="{6DEAD109-D32A-4310-9D39-A76A136531E7}"/>
    <dgm:cxn modelId="{91FF9DA4-EE5C-463F-9778-76DF5B36B629}" type="presParOf" srcId="{C86FF4A8-1E44-42BF-8F72-04696928816F}" destId="{595B114D-47DD-494B-B2E8-49F97CB9412E}" srcOrd="0" destOrd="0" presId="urn:microsoft.com/office/officeart/2008/layout/AlternatingPictureBlocks"/>
    <dgm:cxn modelId="{86C0F37F-2A52-4EF1-9A6E-D3F5C28BE7AC}" type="presParOf" srcId="{595B114D-47DD-494B-B2E8-49F97CB9412E}" destId="{8B17709D-375D-41C1-B1A0-0B44F6A8682B}" srcOrd="0" destOrd="0" presId="urn:microsoft.com/office/officeart/2008/layout/AlternatingPictureBlocks"/>
    <dgm:cxn modelId="{04A9E87C-BFCC-4815-9333-CF9D06ED325C}" type="presParOf" srcId="{595B114D-47DD-494B-B2E8-49F97CB9412E}" destId="{60771B86-8F83-4172-8F13-873EF8E043CD}" srcOrd="1" destOrd="0" presId="urn:microsoft.com/office/officeart/2008/layout/AlternatingPictureBlocks"/>
    <dgm:cxn modelId="{A1866A6C-16D4-4F18-B691-78CADF851749}" type="presParOf" srcId="{C86FF4A8-1E44-42BF-8F72-04696928816F}" destId="{F72EB1BA-64A5-4052-AF86-C0A97F10327D}" srcOrd="1" destOrd="0" presId="urn:microsoft.com/office/officeart/2008/layout/AlternatingPictureBlocks"/>
    <dgm:cxn modelId="{7DD502D4-C533-478B-8B9A-630E530FE617}" type="presParOf" srcId="{C86FF4A8-1E44-42BF-8F72-04696928816F}" destId="{FCCA791C-B48A-4ABF-81B3-3E751DA5CFFF}" srcOrd="2" destOrd="0" presId="urn:microsoft.com/office/officeart/2008/layout/AlternatingPictureBlocks"/>
    <dgm:cxn modelId="{E685D921-0919-45BC-A277-7654E7F3C036}" type="presParOf" srcId="{FCCA791C-B48A-4ABF-81B3-3E751DA5CFFF}" destId="{3624514B-D55B-49A5-8F9E-FD43D8EDA51C}" srcOrd="0" destOrd="0" presId="urn:microsoft.com/office/officeart/2008/layout/AlternatingPictureBlocks"/>
    <dgm:cxn modelId="{FA0222F8-D543-4062-B933-90655ACA8DFC}" type="presParOf" srcId="{FCCA791C-B48A-4ABF-81B3-3E751DA5CFFF}" destId="{9222CD11-C515-4151-86A4-7F5A8DF297EF}" srcOrd="1" destOrd="0" presId="urn:microsoft.com/office/officeart/2008/layout/AlternatingPictureBlocks"/>
    <dgm:cxn modelId="{331D9BE1-C425-4FD8-81D9-F5EFEB8AD027}" type="presParOf" srcId="{C86FF4A8-1E44-42BF-8F72-04696928816F}" destId="{C9D5F164-22D6-42CA-AD26-F07596F51559}" srcOrd="3" destOrd="0" presId="urn:microsoft.com/office/officeart/2008/layout/AlternatingPictureBlocks"/>
    <dgm:cxn modelId="{B65CBB5A-ACEF-469F-8964-539479B67419}" type="presParOf" srcId="{C86FF4A8-1E44-42BF-8F72-04696928816F}" destId="{BAAB6F07-F670-4BFE-B964-AF7542D09762}" srcOrd="4" destOrd="0" presId="urn:microsoft.com/office/officeart/2008/layout/AlternatingPictureBlocks"/>
    <dgm:cxn modelId="{F4E4A2D9-DD19-4373-9CDE-5C69047D0965}" type="presParOf" srcId="{BAAB6F07-F670-4BFE-B964-AF7542D09762}" destId="{1C4F45C9-3C73-4D0F-AE69-CDE539F87349}" srcOrd="0" destOrd="0" presId="urn:microsoft.com/office/officeart/2008/layout/AlternatingPictureBlocks"/>
    <dgm:cxn modelId="{9123420F-7B29-4F26-8409-513E2405BA59}" type="presParOf" srcId="{BAAB6F07-F670-4BFE-B964-AF7542D09762}" destId="{4AFE8941-43B1-43BB-96AE-344700BF555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E400F7-7851-42A3-987F-C7B06D77C5A7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8F5FE1B7-5E8B-4D2A-9FE5-F45084431B9F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EQUIPAMENTOS</a:t>
          </a:r>
        </a:p>
      </dgm:t>
    </dgm:pt>
    <dgm:pt modelId="{ECBFAA34-20AC-4F27-8C8B-48BA271E5AFB}" type="parTrans" cxnId="{81534CC5-AD63-4B78-ABC0-6F8E95457A05}">
      <dgm:prSet/>
      <dgm:spPr/>
      <dgm:t>
        <a:bodyPr/>
        <a:lstStyle/>
        <a:p>
          <a:endParaRPr lang="pt-BR"/>
        </a:p>
      </dgm:t>
    </dgm:pt>
    <dgm:pt modelId="{BDD63694-3200-4B90-BD92-EB0890C7FFD7}" type="sibTrans" cxnId="{81534CC5-AD63-4B78-ABC0-6F8E95457A05}">
      <dgm:prSet/>
      <dgm:spPr/>
      <dgm:t>
        <a:bodyPr/>
        <a:lstStyle/>
        <a:p>
          <a:endParaRPr lang="pt-BR"/>
        </a:p>
      </dgm:t>
    </dgm:pt>
    <dgm:pt modelId="{FF1E7012-641F-456F-96AC-FDB1F22904B2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QUARTOS</a:t>
          </a:r>
        </a:p>
      </dgm:t>
    </dgm:pt>
    <dgm:pt modelId="{C1FF21B3-709A-4840-A39A-7F24232F06BE}" type="parTrans" cxnId="{154ECEAE-2E55-432B-8253-6BBEB9F451B6}">
      <dgm:prSet/>
      <dgm:spPr/>
      <dgm:t>
        <a:bodyPr/>
        <a:lstStyle/>
        <a:p>
          <a:endParaRPr lang="pt-BR"/>
        </a:p>
      </dgm:t>
    </dgm:pt>
    <dgm:pt modelId="{FD184477-4560-4681-B1E8-76713C6F11C2}" type="sibTrans" cxnId="{154ECEAE-2E55-432B-8253-6BBEB9F451B6}">
      <dgm:prSet/>
      <dgm:spPr/>
      <dgm:t>
        <a:bodyPr/>
        <a:lstStyle/>
        <a:p>
          <a:endParaRPr lang="pt-BR"/>
        </a:p>
      </dgm:t>
    </dgm:pt>
    <dgm:pt modelId="{B25E386D-1612-4C25-B858-E5FACB348892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RECEPÇÃO</a:t>
          </a:r>
        </a:p>
      </dgm:t>
    </dgm:pt>
    <dgm:pt modelId="{6B7A4CEB-E15E-4248-A0E6-BD258495A63E}" type="parTrans" cxnId="{0AD1ACE9-C161-4C47-B27D-79DBAC47C2D0}">
      <dgm:prSet/>
      <dgm:spPr/>
      <dgm:t>
        <a:bodyPr/>
        <a:lstStyle/>
        <a:p>
          <a:endParaRPr lang="pt-BR"/>
        </a:p>
      </dgm:t>
    </dgm:pt>
    <dgm:pt modelId="{6DEAD109-D32A-4310-9D39-A76A136531E7}" type="sibTrans" cxnId="{0AD1ACE9-C161-4C47-B27D-79DBAC47C2D0}">
      <dgm:prSet/>
      <dgm:spPr/>
      <dgm:t>
        <a:bodyPr/>
        <a:lstStyle/>
        <a:p>
          <a:endParaRPr lang="pt-BR"/>
        </a:p>
      </dgm:t>
    </dgm:pt>
    <dgm:pt modelId="{C86FF4A8-1E44-42BF-8F72-04696928816F}" type="pres">
      <dgm:prSet presAssocID="{3AE400F7-7851-42A3-987F-C7B06D77C5A7}" presName="linearFlow" presStyleCnt="0">
        <dgm:presLayoutVars>
          <dgm:dir/>
          <dgm:resizeHandles val="exact"/>
        </dgm:presLayoutVars>
      </dgm:prSet>
      <dgm:spPr/>
    </dgm:pt>
    <dgm:pt modelId="{595B114D-47DD-494B-B2E8-49F97CB9412E}" type="pres">
      <dgm:prSet presAssocID="{8F5FE1B7-5E8B-4D2A-9FE5-F45084431B9F}" presName="comp" presStyleCnt="0"/>
      <dgm:spPr/>
    </dgm:pt>
    <dgm:pt modelId="{8B17709D-375D-41C1-B1A0-0B44F6A8682B}" type="pres">
      <dgm:prSet presAssocID="{8F5FE1B7-5E8B-4D2A-9FE5-F45084431B9F}" presName="rect2" presStyleLbl="node1" presStyleIdx="0" presStyleCnt="3">
        <dgm:presLayoutVars>
          <dgm:bulletEnabled val="1"/>
        </dgm:presLayoutVars>
      </dgm:prSet>
      <dgm:spPr/>
    </dgm:pt>
    <dgm:pt modelId="{60771B86-8F83-4172-8F13-873EF8E043CD}" type="pres">
      <dgm:prSet presAssocID="{8F5FE1B7-5E8B-4D2A-9FE5-F45084431B9F}" presName="rect1" presStyleLbl="lnNode1" presStyleIdx="0" presStyleCnt="3"/>
      <dgm:spPr>
        <a:noFill/>
        <a:ln w="28575">
          <a:solidFill>
            <a:schemeClr val="tx1"/>
          </a:solidFill>
        </a:ln>
      </dgm:spPr>
    </dgm:pt>
    <dgm:pt modelId="{F72EB1BA-64A5-4052-AF86-C0A97F10327D}" type="pres">
      <dgm:prSet presAssocID="{BDD63694-3200-4B90-BD92-EB0890C7FFD7}" presName="sibTrans" presStyleCnt="0"/>
      <dgm:spPr/>
    </dgm:pt>
    <dgm:pt modelId="{FCCA791C-B48A-4ABF-81B3-3E751DA5CFFF}" type="pres">
      <dgm:prSet presAssocID="{FF1E7012-641F-456F-96AC-FDB1F22904B2}" presName="comp" presStyleCnt="0"/>
      <dgm:spPr/>
    </dgm:pt>
    <dgm:pt modelId="{3624514B-D55B-49A5-8F9E-FD43D8EDA51C}" type="pres">
      <dgm:prSet presAssocID="{FF1E7012-641F-456F-96AC-FDB1F22904B2}" presName="rect2" presStyleLbl="node1" presStyleIdx="1" presStyleCnt="3">
        <dgm:presLayoutVars>
          <dgm:bulletEnabled val="1"/>
        </dgm:presLayoutVars>
      </dgm:prSet>
      <dgm:spPr/>
    </dgm:pt>
    <dgm:pt modelId="{9222CD11-C515-4151-86A4-7F5A8DF297EF}" type="pres">
      <dgm:prSet presAssocID="{FF1E7012-641F-456F-96AC-FDB1F22904B2}" presName="rect1" presStyleLbl="lnNode1" presStyleIdx="1" presStyleCnt="3"/>
      <dgm:spPr>
        <a:noFill/>
        <a:ln w="28575">
          <a:solidFill>
            <a:schemeClr val="tx1"/>
          </a:solidFill>
        </a:ln>
      </dgm:spPr>
    </dgm:pt>
    <dgm:pt modelId="{C9D5F164-22D6-42CA-AD26-F07596F51559}" type="pres">
      <dgm:prSet presAssocID="{FD184477-4560-4681-B1E8-76713C6F11C2}" presName="sibTrans" presStyleCnt="0"/>
      <dgm:spPr/>
    </dgm:pt>
    <dgm:pt modelId="{BAAB6F07-F670-4BFE-B964-AF7542D09762}" type="pres">
      <dgm:prSet presAssocID="{B25E386D-1612-4C25-B858-E5FACB348892}" presName="comp" presStyleCnt="0"/>
      <dgm:spPr/>
    </dgm:pt>
    <dgm:pt modelId="{1C4F45C9-3C73-4D0F-AE69-CDE539F87349}" type="pres">
      <dgm:prSet presAssocID="{B25E386D-1612-4C25-B858-E5FACB348892}" presName="rect2" presStyleLbl="node1" presStyleIdx="2" presStyleCnt="3">
        <dgm:presLayoutVars>
          <dgm:bulletEnabled val="1"/>
        </dgm:presLayoutVars>
      </dgm:prSet>
      <dgm:spPr/>
    </dgm:pt>
    <dgm:pt modelId="{4AFE8941-43B1-43BB-96AE-344700BF555B}" type="pres">
      <dgm:prSet presAssocID="{B25E386D-1612-4C25-B858-E5FACB348892}" presName="rect1" presStyleLbl="lnNode1" presStyleIdx="2" presStyleCnt="3"/>
      <dgm:spPr>
        <a:noFill/>
        <a:ln w="28575">
          <a:solidFill>
            <a:schemeClr val="tx1"/>
          </a:solidFill>
        </a:ln>
      </dgm:spPr>
    </dgm:pt>
  </dgm:ptLst>
  <dgm:cxnLst>
    <dgm:cxn modelId="{00883102-123B-4EE0-97FE-582BACA4924D}" type="presOf" srcId="{8F5FE1B7-5E8B-4D2A-9FE5-F45084431B9F}" destId="{8B17709D-375D-41C1-B1A0-0B44F6A8682B}" srcOrd="0" destOrd="0" presId="urn:microsoft.com/office/officeart/2008/layout/AlternatingPictureBlocks"/>
    <dgm:cxn modelId="{B50EDA4F-BC30-49A4-8758-C5B47DDDCE55}" type="presOf" srcId="{B25E386D-1612-4C25-B858-E5FACB348892}" destId="{1C4F45C9-3C73-4D0F-AE69-CDE539F87349}" srcOrd="0" destOrd="0" presId="urn:microsoft.com/office/officeart/2008/layout/AlternatingPictureBlocks"/>
    <dgm:cxn modelId="{154ECEAE-2E55-432B-8253-6BBEB9F451B6}" srcId="{3AE400F7-7851-42A3-987F-C7B06D77C5A7}" destId="{FF1E7012-641F-456F-96AC-FDB1F22904B2}" srcOrd="1" destOrd="0" parTransId="{C1FF21B3-709A-4840-A39A-7F24232F06BE}" sibTransId="{FD184477-4560-4681-B1E8-76713C6F11C2}"/>
    <dgm:cxn modelId="{EF7EA5B1-CD35-4689-9280-9A4231B6872F}" type="presOf" srcId="{3AE400F7-7851-42A3-987F-C7B06D77C5A7}" destId="{C86FF4A8-1E44-42BF-8F72-04696928816F}" srcOrd="0" destOrd="0" presId="urn:microsoft.com/office/officeart/2008/layout/AlternatingPictureBlocks"/>
    <dgm:cxn modelId="{81534CC5-AD63-4B78-ABC0-6F8E95457A05}" srcId="{3AE400F7-7851-42A3-987F-C7B06D77C5A7}" destId="{8F5FE1B7-5E8B-4D2A-9FE5-F45084431B9F}" srcOrd="0" destOrd="0" parTransId="{ECBFAA34-20AC-4F27-8C8B-48BA271E5AFB}" sibTransId="{BDD63694-3200-4B90-BD92-EB0890C7FFD7}"/>
    <dgm:cxn modelId="{7CF516D7-BF58-414F-B423-B1AE19085EDF}" type="presOf" srcId="{FF1E7012-641F-456F-96AC-FDB1F22904B2}" destId="{3624514B-D55B-49A5-8F9E-FD43D8EDA51C}" srcOrd="0" destOrd="0" presId="urn:microsoft.com/office/officeart/2008/layout/AlternatingPictureBlocks"/>
    <dgm:cxn modelId="{0AD1ACE9-C161-4C47-B27D-79DBAC47C2D0}" srcId="{3AE400F7-7851-42A3-987F-C7B06D77C5A7}" destId="{B25E386D-1612-4C25-B858-E5FACB348892}" srcOrd="2" destOrd="0" parTransId="{6B7A4CEB-E15E-4248-A0E6-BD258495A63E}" sibTransId="{6DEAD109-D32A-4310-9D39-A76A136531E7}"/>
    <dgm:cxn modelId="{91FF9DA4-EE5C-463F-9778-76DF5B36B629}" type="presParOf" srcId="{C86FF4A8-1E44-42BF-8F72-04696928816F}" destId="{595B114D-47DD-494B-B2E8-49F97CB9412E}" srcOrd="0" destOrd="0" presId="urn:microsoft.com/office/officeart/2008/layout/AlternatingPictureBlocks"/>
    <dgm:cxn modelId="{86C0F37F-2A52-4EF1-9A6E-D3F5C28BE7AC}" type="presParOf" srcId="{595B114D-47DD-494B-B2E8-49F97CB9412E}" destId="{8B17709D-375D-41C1-B1A0-0B44F6A8682B}" srcOrd="0" destOrd="0" presId="urn:microsoft.com/office/officeart/2008/layout/AlternatingPictureBlocks"/>
    <dgm:cxn modelId="{04A9E87C-BFCC-4815-9333-CF9D06ED325C}" type="presParOf" srcId="{595B114D-47DD-494B-B2E8-49F97CB9412E}" destId="{60771B86-8F83-4172-8F13-873EF8E043CD}" srcOrd="1" destOrd="0" presId="urn:microsoft.com/office/officeart/2008/layout/AlternatingPictureBlocks"/>
    <dgm:cxn modelId="{A1866A6C-16D4-4F18-B691-78CADF851749}" type="presParOf" srcId="{C86FF4A8-1E44-42BF-8F72-04696928816F}" destId="{F72EB1BA-64A5-4052-AF86-C0A97F10327D}" srcOrd="1" destOrd="0" presId="urn:microsoft.com/office/officeart/2008/layout/AlternatingPictureBlocks"/>
    <dgm:cxn modelId="{7DD502D4-C533-478B-8B9A-630E530FE617}" type="presParOf" srcId="{C86FF4A8-1E44-42BF-8F72-04696928816F}" destId="{FCCA791C-B48A-4ABF-81B3-3E751DA5CFFF}" srcOrd="2" destOrd="0" presId="urn:microsoft.com/office/officeart/2008/layout/AlternatingPictureBlocks"/>
    <dgm:cxn modelId="{E685D921-0919-45BC-A277-7654E7F3C036}" type="presParOf" srcId="{FCCA791C-B48A-4ABF-81B3-3E751DA5CFFF}" destId="{3624514B-D55B-49A5-8F9E-FD43D8EDA51C}" srcOrd="0" destOrd="0" presId="urn:microsoft.com/office/officeart/2008/layout/AlternatingPictureBlocks"/>
    <dgm:cxn modelId="{FA0222F8-D543-4062-B933-90655ACA8DFC}" type="presParOf" srcId="{FCCA791C-B48A-4ABF-81B3-3E751DA5CFFF}" destId="{9222CD11-C515-4151-86A4-7F5A8DF297EF}" srcOrd="1" destOrd="0" presId="urn:microsoft.com/office/officeart/2008/layout/AlternatingPictureBlocks"/>
    <dgm:cxn modelId="{331D9BE1-C425-4FD8-81D9-F5EFEB8AD027}" type="presParOf" srcId="{C86FF4A8-1E44-42BF-8F72-04696928816F}" destId="{C9D5F164-22D6-42CA-AD26-F07596F51559}" srcOrd="3" destOrd="0" presId="urn:microsoft.com/office/officeart/2008/layout/AlternatingPictureBlocks"/>
    <dgm:cxn modelId="{B65CBB5A-ACEF-469F-8964-539479B67419}" type="presParOf" srcId="{C86FF4A8-1E44-42BF-8F72-04696928816F}" destId="{BAAB6F07-F670-4BFE-B964-AF7542D09762}" srcOrd="4" destOrd="0" presId="urn:microsoft.com/office/officeart/2008/layout/AlternatingPictureBlocks"/>
    <dgm:cxn modelId="{F4E4A2D9-DD19-4373-9CDE-5C69047D0965}" type="presParOf" srcId="{BAAB6F07-F670-4BFE-B964-AF7542D09762}" destId="{1C4F45C9-3C73-4D0F-AE69-CDE539F87349}" srcOrd="0" destOrd="0" presId="urn:microsoft.com/office/officeart/2008/layout/AlternatingPictureBlocks"/>
    <dgm:cxn modelId="{9123420F-7B29-4F26-8409-513E2405BA59}" type="presParOf" srcId="{BAAB6F07-F670-4BFE-B964-AF7542D09762}" destId="{4AFE8941-43B1-43BB-96AE-344700BF555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E400F7-7851-42A3-987F-C7B06D77C5A7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8F5FE1B7-5E8B-4D2A-9FE5-F45084431B9F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QUARTOS</a:t>
          </a:r>
        </a:p>
      </dgm:t>
    </dgm:pt>
    <dgm:pt modelId="{ECBFAA34-20AC-4F27-8C8B-48BA271E5AFB}" type="parTrans" cxnId="{81534CC5-AD63-4B78-ABC0-6F8E95457A05}">
      <dgm:prSet/>
      <dgm:spPr/>
      <dgm:t>
        <a:bodyPr/>
        <a:lstStyle/>
        <a:p>
          <a:endParaRPr lang="pt-BR"/>
        </a:p>
      </dgm:t>
    </dgm:pt>
    <dgm:pt modelId="{BDD63694-3200-4B90-BD92-EB0890C7FFD7}" type="sibTrans" cxnId="{81534CC5-AD63-4B78-ABC0-6F8E95457A05}">
      <dgm:prSet/>
      <dgm:spPr/>
      <dgm:t>
        <a:bodyPr/>
        <a:lstStyle/>
        <a:p>
          <a:endParaRPr lang="pt-BR"/>
        </a:p>
      </dgm:t>
    </dgm:pt>
    <dgm:pt modelId="{FF1E7012-641F-456F-96AC-FDB1F22904B2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RECEPÇÃO</a:t>
          </a:r>
        </a:p>
      </dgm:t>
    </dgm:pt>
    <dgm:pt modelId="{C1FF21B3-709A-4840-A39A-7F24232F06BE}" type="parTrans" cxnId="{154ECEAE-2E55-432B-8253-6BBEB9F451B6}">
      <dgm:prSet/>
      <dgm:spPr/>
      <dgm:t>
        <a:bodyPr/>
        <a:lstStyle/>
        <a:p>
          <a:endParaRPr lang="pt-BR"/>
        </a:p>
      </dgm:t>
    </dgm:pt>
    <dgm:pt modelId="{FD184477-4560-4681-B1E8-76713C6F11C2}" type="sibTrans" cxnId="{154ECEAE-2E55-432B-8253-6BBEB9F451B6}">
      <dgm:prSet/>
      <dgm:spPr/>
      <dgm:t>
        <a:bodyPr/>
        <a:lstStyle/>
        <a:p>
          <a:endParaRPr lang="pt-BR"/>
        </a:p>
      </dgm:t>
    </dgm:pt>
    <dgm:pt modelId="{B25E386D-1612-4C25-B858-E5FACB348892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ALMOX.</a:t>
          </a:r>
        </a:p>
      </dgm:t>
    </dgm:pt>
    <dgm:pt modelId="{6B7A4CEB-E15E-4248-A0E6-BD258495A63E}" type="parTrans" cxnId="{0AD1ACE9-C161-4C47-B27D-79DBAC47C2D0}">
      <dgm:prSet/>
      <dgm:spPr/>
      <dgm:t>
        <a:bodyPr/>
        <a:lstStyle/>
        <a:p>
          <a:endParaRPr lang="pt-BR"/>
        </a:p>
      </dgm:t>
    </dgm:pt>
    <dgm:pt modelId="{6DEAD109-D32A-4310-9D39-A76A136531E7}" type="sibTrans" cxnId="{0AD1ACE9-C161-4C47-B27D-79DBAC47C2D0}">
      <dgm:prSet/>
      <dgm:spPr/>
      <dgm:t>
        <a:bodyPr/>
        <a:lstStyle/>
        <a:p>
          <a:endParaRPr lang="pt-BR"/>
        </a:p>
      </dgm:t>
    </dgm:pt>
    <dgm:pt modelId="{C86FF4A8-1E44-42BF-8F72-04696928816F}" type="pres">
      <dgm:prSet presAssocID="{3AE400F7-7851-42A3-987F-C7B06D77C5A7}" presName="linearFlow" presStyleCnt="0">
        <dgm:presLayoutVars>
          <dgm:dir/>
          <dgm:resizeHandles val="exact"/>
        </dgm:presLayoutVars>
      </dgm:prSet>
      <dgm:spPr/>
    </dgm:pt>
    <dgm:pt modelId="{595B114D-47DD-494B-B2E8-49F97CB9412E}" type="pres">
      <dgm:prSet presAssocID="{8F5FE1B7-5E8B-4D2A-9FE5-F45084431B9F}" presName="comp" presStyleCnt="0"/>
      <dgm:spPr/>
    </dgm:pt>
    <dgm:pt modelId="{8B17709D-375D-41C1-B1A0-0B44F6A8682B}" type="pres">
      <dgm:prSet presAssocID="{8F5FE1B7-5E8B-4D2A-9FE5-F45084431B9F}" presName="rect2" presStyleLbl="node1" presStyleIdx="0" presStyleCnt="3">
        <dgm:presLayoutVars>
          <dgm:bulletEnabled val="1"/>
        </dgm:presLayoutVars>
      </dgm:prSet>
      <dgm:spPr/>
    </dgm:pt>
    <dgm:pt modelId="{60771B86-8F83-4172-8F13-873EF8E043CD}" type="pres">
      <dgm:prSet presAssocID="{8F5FE1B7-5E8B-4D2A-9FE5-F45084431B9F}" presName="rect1" presStyleLbl="lnNode1" presStyleIdx="0" presStyleCnt="3"/>
      <dgm:spPr>
        <a:noFill/>
        <a:ln w="28575">
          <a:solidFill>
            <a:schemeClr val="tx1"/>
          </a:solidFill>
        </a:ln>
      </dgm:spPr>
    </dgm:pt>
    <dgm:pt modelId="{F72EB1BA-64A5-4052-AF86-C0A97F10327D}" type="pres">
      <dgm:prSet presAssocID="{BDD63694-3200-4B90-BD92-EB0890C7FFD7}" presName="sibTrans" presStyleCnt="0"/>
      <dgm:spPr/>
    </dgm:pt>
    <dgm:pt modelId="{FCCA791C-B48A-4ABF-81B3-3E751DA5CFFF}" type="pres">
      <dgm:prSet presAssocID="{FF1E7012-641F-456F-96AC-FDB1F22904B2}" presName="comp" presStyleCnt="0"/>
      <dgm:spPr/>
    </dgm:pt>
    <dgm:pt modelId="{3624514B-D55B-49A5-8F9E-FD43D8EDA51C}" type="pres">
      <dgm:prSet presAssocID="{FF1E7012-641F-456F-96AC-FDB1F22904B2}" presName="rect2" presStyleLbl="node1" presStyleIdx="1" presStyleCnt="3">
        <dgm:presLayoutVars>
          <dgm:bulletEnabled val="1"/>
        </dgm:presLayoutVars>
      </dgm:prSet>
      <dgm:spPr/>
    </dgm:pt>
    <dgm:pt modelId="{9222CD11-C515-4151-86A4-7F5A8DF297EF}" type="pres">
      <dgm:prSet presAssocID="{FF1E7012-641F-456F-96AC-FDB1F22904B2}" presName="rect1" presStyleLbl="lnNode1" presStyleIdx="1" presStyleCnt="3"/>
      <dgm:spPr>
        <a:noFill/>
        <a:ln w="28575">
          <a:solidFill>
            <a:schemeClr val="tx1"/>
          </a:solidFill>
        </a:ln>
      </dgm:spPr>
    </dgm:pt>
    <dgm:pt modelId="{C9D5F164-22D6-42CA-AD26-F07596F51559}" type="pres">
      <dgm:prSet presAssocID="{FD184477-4560-4681-B1E8-76713C6F11C2}" presName="sibTrans" presStyleCnt="0"/>
      <dgm:spPr/>
    </dgm:pt>
    <dgm:pt modelId="{BAAB6F07-F670-4BFE-B964-AF7542D09762}" type="pres">
      <dgm:prSet presAssocID="{B25E386D-1612-4C25-B858-E5FACB348892}" presName="comp" presStyleCnt="0"/>
      <dgm:spPr/>
    </dgm:pt>
    <dgm:pt modelId="{1C4F45C9-3C73-4D0F-AE69-CDE539F87349}" type="pres">
      <dgm:prSet presAssocID="{B25E386D-1612-4C25-B858-E5FACB348892}" presName="rect2" presStyleLbl="node1" presStyleIdx="2" presStyleCnt="3">
        <dgm:presLayoutVars>
          <dgm:bulletEnabled val="1"/>
        </dgm:presLayoutVars>
      </dgm:prSet>
      <dgm:spPr/>
    </dgm:pt>
    <dgm:pt modelId="{4AFE8941-43B1-43BB-96AE-344700BF555B}" type="pres">
      <dgm:prSet presAssocID="{B25E386D-1612-4C25-B858-E5FACB348892}" presName="rect1" presStyleLbl="lnNode1" presStyleIdx="2" presStyleCnt="3"/>
      <dgm:spPr>
        <a:noFill/>
        <a:ln w="28575">
          <a:solidFill>
            <a:schemeClr val="tx1"/>
          </a:solidFill>
        </a:ln>
      </dgm:spPr>
    </dgm:pt>
  </dgm:ptLst>
  <dgm:cxnLst>
    <dgm:cxn modelId="{00883102-123B-4EE0-97FE-582BACA4924D}" type="presOf" srcId="{8F5FE1B7-5E8B-4D2A-9FE5-F45084431B9F}" destId="{8B17709D-375D-41C1-B1A0-0B44F6A8682B}" srcOrd="0" destOrd="0" presId="urn:microsoft.com/office/officeart/2008/layout/AlternatingPictureBlocks"/>
    <dgm:cxn modelId="{B50EDA4F-BC30-49A4-8758-C5B47DDDCE55}" type="presOf" srcId="{B25E386D-1612-4C25-B858-E5FACB348892}" destId="{1C4F45C9-3C73-4D0F-AE69-CDE539F87349}" srcOrd="0" destOrd="0" presId="urn:microsoft.com/office/officeart/2008/layout/AlternatingPictureBlocks"/>
    <dgm:cxn modelId="{154ECEAE-2E55-432B-8253-6BBEB9F451B6}" srcId="{3AE400F7-7851-42A3-987F-C7B06D77C5A7}" destId="{FF1E7012-641F-456F-96AC-FDB1F22904B2}" srcOrd="1" destOrd="0" parTransId="{C1FF21B3-709A-4840-A39A-7F24232F06BE}" sibTransId="{FD184477-4560-4681-B1E8-76713C6F11C2}"/>
    <dgm:cxn modelId="{EF7EA5B1-CD35-4689-9280-9A4231B6872F}" type="presOf" srcId="{3AE400F7-7851-42A3-987F-C7B06D77C5A7}" destId="{C86FF4A8-1E44-42BF-8F72-04696928816F}" srcOrd="0" destOrd="0" presId="urn:microsoft.com/office/officeart/2008/layout/AlternatingPictureBlocks"/>
    <dgm:cxn modelId="{81534CC5-AD63-4B78-ABC0-6F8E95457A05}" srcId="{3AE400F7-7851-42A3-987F-C7B06D77C5A7}" destId="{8F5FE1B7-5E8B-4D2A-9FE5-F45084431B9F}" srcOrd="0" destOrd="0" parTransId="{ECBFAA34-20AC-4F27-8C8B-48BA271E5AFB}" sibTransId="{BDD63694-3200-4B90-BD92-EB0890C7FFD7}"/>
    <dgm:cxn modelId="{7CF516D7-BF58-414F-B423-B1AE19085EDF}" type="presOf" srcId="{FF1E7012-641F-456F-96AC-FDB1F22904B2}" destId="{3624514B-D55B-49A5-8F9E-FD43D8EDA51C}" srcOrd="0" destOrd="0" presId="urn:microsoft.com/office/officeart/2008/layout/AlternatingPictureBlocks"/>
    <dgm:cxn modelId="{0AD1ACE9-C161-4C47-B27D-79DBAC47C2D0}" srcId="{3AE400F7-7851-42A3-987F-C7B06D77C5A7}" destId="{B25E386D-1612-4C25-B858-E5FACB348892}" srcOrd="2" destOrd="0" parTransId="{6B7A4CEB-E15E-4248-A0E6-BD258495A63E}" sibTransId="{6DEAD109-D32A-4310-9D39-A76A136531E7}"/>
    <dgm:cxn modelId="{91FF9DA4-EE5C-463F-9778-76DF5B36B629}" type="presParOf" srcId="{C86FF4A8-1E44-42BF-8F72-04696928816F}" destId="{595B114D-47DD-494B-B2E8-49F97CB9412E}" srcOrd="0" destOrd="0" presId="urn:microsoft.com/office/officeart/2008/layout/AlternatingPictureBlocks"/>
    <dgm:cxn modelId="{86C0F37F-2A52-4EF1-9A6E-D3F5C28BE7AC}" type="presParOf" srcId="{595B114D-47DD-494B-B2E8-49F97CB9412E}" destId="{8B17709D-375D-41C1-B1A0-0B44F6A8682B}" srcOrd="0" destOrd="0" presId="urn:microsoft.com/office/officeart/2008/layout/AlternatingPictureBlocks"/>
    <dgm:cxn modelId="{04A9E87C-BFCC-4815-9333-CF9D06ED325C}" type="presParOf" srcId="{595B114D-47DD-494B-B2E8-49F97CB9412E}" destId="{60771B86-8F83-4172-8F13-873EF8E043CD}" srcOrd="1" destOrd="0" presId="urn:microsoft.com/office/officeart/2008/layout/AlternatingPictureBlocks"/>
    <dgm:cxn modelId="{A1866A6C-16D4-4F18-B691-78CADF851749}" type="presParOf" srcId="{C86FF4A8-1E44-42BF-8F72-04696928816F}" destId="{F72EB1BA-64A5-4052-AF86-C0A97F10327D}" srcOrd="1" destOrd="0" presId="urn:microsoft.com/office/officeart/2008/layout/AlternatingPictureBlocks"/>
    <dgm:cxn modelId="{7DD502D4-C533-478B-8B9A-630E530FE617}" type="presParOf" srcId="{C86FF4A8-1E44-42BF-8F72-04696928816F}" destId="{FCCA791C-B48A-4ABF-81B3-3E751DA5CFFF}" srcOrd="2" destOrd="0" presId="urn:microsoft.com/office/officeart/2008/layout/AlternatingPictureBlocks"/>
    <dgm:cxn modelId="{E685D921-0919-45BC-A277-7654E7F3C036}" type="presParOf" srcId="{FCCA791C-B48A-4ABF-81B3-3E751DA5CFFF}" destId="{3624514B-D55B-49A5-8F9E-FD43D8EDA51C}" srcOrd="0" destOrd="0" presId="urn:microsoft.com/office/officeart/2008/layout/AlternatingPictureBlocks"/>
    <dgm:cxn modelId="{FA0222F8-D543-4062-B933-90655ACA8DFC}" type="presParOf" srcId="{FCCA791C-B48A-4ABF-81B3-3E751DA5CFFF}" destId="{9222CD11-C515-4151-86A4-7F5A8DF297EF}" srcOrd="1" destOrd="0" presId="urn:microsoft.com/office/officeart/2008/layout/AlternatingPictureBlocks"/>
    <dgm:cxn modelId="{331D9BE1-C425-4FD8-81D9-F5EFEB8AD027}" type="presParOf" srcId="{C86FF4A8-1E44-42BF-8F72-04696928816F}" destId="{C9D5F164-22D6-42CA-AD26-F07596F51559}" srcOrd="3" destOrd="0" presId="urn:microsoft.com/office/officeart/2008/layout/AlternatingPictureBlocks"/>
    <dgm:cxn modelId="{B65CBB5A-ACEF-469F-8964-539479B67419}" type="presParOf" srcId="{C86FF4A8-1E44-42BF-8F72-04696928816F}" destId="{BAAB6F07-F670-4BFE-B964-AF7542D09762}" srcOrd="4" destOrd="0" presId="urn:microsoft.com/office/officeart/2008/layout/AlternatingPictureBlocks"/>
    <dgm:cxn modelId="{F4E4A2D9-DD19-4373-9CDE-5C69047D0965}" type="presParOf" srcId="{BAAB6F07-F670-4BFE-B964-AF7542D09762}" destId="{1C4F45C9-3C73-4D0F-AE69-CDE539F87349}" srcOrd="0" destOrd="0" presId="urn:microsoft.com/office/officeart/2008/layout/AlternatingPictureBlocks"/>
    <dgm:cxn modelId="{9123420F-7B29-4F26-8409-513E2405BA59}" type="presParOf" srcId="{BAAB6F07-F670-4BFE-B964-AF7542D09762}" destId="{4AFE8941-43B1-43BB-96AE-344700BF555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AE400F7-7851-42A3-987F-C7B06D77C5A7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8F5FE1B7-5E8B-4D2A-9FE5-F45084431B9F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RECEPÇÃO</a:t>
          </a:r>
        </a:p>
      </dgm:t>
    </dgm:pt>
    <dgm:pt modelId="{ECBFAA34-20AC-4F27-8C8B-48BA271E5AFB}" type="parTrans" cxnId="{81534CC5-AD63-4B78-ABC0-6F8E95457A05}">
      <dgm:prSet/>
      <dgm:spPr/>
      <dgm:t>
        <a:bodyPr/>
        <a:lstStyle/>
        <a:p>
          <a:endParaRPr lang="pt-BR"/>
        </a:p>
      </dgm:t>
    </dgm:pt>
    <dgm:pt modelId="{BDD63694-3200-4B90-BD92-EB0890C7FFD7}" type="sibTrans" cxnId="{81534CC5-AD63-4B78-ABC0-6F8E95457A05}">
      <dgm:prSet/>
      <dgm:spPr/>
      <dgm:t>
        <a:bodyPr/>
        <a:lstStyle/>
        <a:p>
          <a:endParaRPr lang="pt-BR"/>
        </a:p>
      </dgm:t>
    </dgm:pt>
    <dgm:pt modelId="{FF1E7012-641F-456F-96AC-FDB1F22904B2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ALMOX.</a:t>
          </a:r>
        </a:p>
      </dgm:t>
    </dgm:pt>
    <dgm:pt modelId="{C1FF21B3-709A-4840-A39A-7F24232F06BE}" type="parTrans" cxnId="{154ECEAE-2E55-432B-8253-6BBEB9F451B6}">
      <dgm:prSet/>
      <dgm:spPr/>
      <dgm:t>
        <a:bodyPr/>
        <a:lstStyle/>
        <a:p>
          <a:endParaRPr lang="pt-BR"/>
        </a:p>
      </dgm:t>
    </dgm:pt>
    <dgm:pt modelId="{FD184477-4560-4681-B1E8-76713C6F11C2}" type="sibTrans" cxnId="{154ECEAE-2E55-432B-8253-6BBEB9F451B6}">
      <dgm:prSet/>
      <dgm:spPr/>
      <dgm:t>
        <a:bodyPr/>
        <a:lstStyle/>
        <a:p>
          <a:endParaRPr lang="pt-BR"/>
        </a:p>
      </dgm:t>
    </dgm:pt>
    <dgm:pt modelId="{B25E386D-1612-4C25-B858-E5FACB348892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ESTOQUE</a:t>
          </a:r>
        </a:p>
      </dgm:t>
    </dgm:pt>
    <dgm:pt modelId="{6B7A4CEB-E15E-4248-A0E6-BD258495A63E}" type="parTrans" cxnId="{0AD1ACE9-C161-4C47-B27D-79DBAC47C2D0}">
      <dgm:prSet/>
      <dgm:spPr/>
      <dgm:t>
        <a:bodyPr/>
        <a:lstStyle/>
        <a:p>
          <a:endParaRPr lang="pt-BR"/>
        </a:p>
      </dgm:t>
    </dgm:pt>
    <dgm:pt modelId="{6DEAD109-D32A-4310-9D39-A76A136531E7}" type="sibTrans" cxnId="{0AD1ACE9-C161-4C47-B27D-79DBAC47C2D0}">
      <dgm:prSet/>
      <dgm:spPr/>
      <dgm:t>
        <a:bodyPr/>
        <a:lstStyle/>
        <a:p>
          <a:endParaRPr lang="pt-BR"/>
        </a:p>
      </dgm:t>
    </dgm:pt>
    <dgm:pt modelId="{C86FF4A8-1E44-42BF-8F72-04696928816F}" type="pres">
      <dgm:prSet presAssocID="{3AE400F7-7851-42A3-987F-C7B06D77C5A7}" presName="linearFlow" presStyleCnt="0">
        <dgm:presLayoutVars>
          <dgm:dir/>
          <dgm:resizeHandles val="exact"/>
        </dgm:presLayoutVars>
      </dgm:prSet>
      <dgm:spPr/>
    </dgm:pt>
    <dgm:pt modelId="{595B114D-47DD-494B-B2E8-49F97CB9412E}" type="pres">
      <dgm:prSet presAssocID="{8F5FE1B7-5E8B-4D2A-9FE5-F45084431B9F}" presName="comp" presStyleCnt="0"/>
      <dgm:spPr/>
    </dgm:pt>
    <dgm:pt modelId="{8B17709D-375D-41C1-B1A0-0B44F6A8682B}" type="pres">
      <dgm:prSet presAssocID="{8F5FE1B7-5E8B-4D2A-9FE5-F45084431B9F}" presName="rect2" presStyleLbl="node1" presStyleIdx="0" presStyleCnt="3">
        <dgm:presLayoutVars>
          <dgm:bulletEnabled val="1"/>
        </dgm:presLayoutVars>
      </dgm:prSet>
      <dgm:spPr/>
    </dgm:pt>
    <dgm:pt modelId="{60771B86-8F83-4172-8F13-873EF8E043CD}" type="pres">
      <dgm:prSet presAssocID="{8F5FE1B7-5E8B-4D2A-9FE5-F45084431B9F}" presName="rect1" presStyleLbl="lnNode1" presStyleIdx="0" presStyleCnt="3"/>
      <dgm:spPr>
        <a:noFill/>
        <a:ln w="28575">
          <a:solidFill>
            <a:schemeClr val="tx1"/>
          </a:solidFill>
        </a:ln>
      </dgm:spPr>
    </dgm:pt>
    <dgm:pt modelId="{F72EB1BA-64A5-4052-AF86-C0A97F10327D}" type="pres">
      <dgm:prSet presAssocID="{BDD63694-3200-4B90-BD92-EB0890C7FFD7}" presName="sibTrans" presStyleCnt="0"/>
      <dgm:spPr/>
    </dgm:pt>
    <dgm:pt modelId="{FCCA791C-B48A-4ABF-81B3-3E751DA5CFFF}" type="pres">
      <dgm:prSet presAssocID="{FF1E7012-641F-456F-96AC-FDB1F22904B2}" presName="comp" presStyleCnt="0"/>
      <dgm:spPr/>
    </dgm:pt>
    <dgm:pt modelId="{3624514B-D55B-49A5-8F9E-FD43D8EDA51C}" type="pres">
      <dgm:prSet presAssocID="{FF1E7012-641F-456F-96AC-FDB1F22904B2}" presName="rect2" presStyleLbl="node1" presStyleIdx="1" presStyleCnt="3">
        <dgm:presLayoutVars>
          <dgm:bulletEnabled val="1"/>
        </dgm:presLayoutVars>
      </dgm:prSet>
      <dgm:spPr/>
    </dgm:pt>
    <dgm:pt modelId="{9222CD11-C515-4151-86A4-7F5A8DF297EF}" type="pres">
      <dgm:prSet presAssocID="{FF1E7012-641F-456F-96AC-FDB1F22904B2}" presName="rect1" presStyleLbl="lnNode1" presStyleIdx="1" presStyleCnt="3"/>
      <dgm:spPr>
        <a:noFill/>
        <a:ln w="28575">
          <a:solidFill>
            <a:schemeClr val="tx1"/>
          </a:solidFill>
        </a:ln>
      </dgm:spPr>
    </dgm:pt>
    <dgm:pt modelId="{C9D5F164-22D6-42CA-AD26-F07596F51559}" type="pres">
      <dgm:prSet presAssocID="{FD184477-4560-4681-B1E8-76713C6F11C2}" presName="sibTrans" presStyleCnt="0"/>
      <dgm:spPr/>
    </dgm:pt>
    <dgm:pt modelId="{BAAB6F07-F670-4BFE-B964-AF7542D09762}" type="pres">
      <dgm:prSet presAssocID="{B25E386D-1612-4C25-B858-E5FACB348892}" presName="comp" presStyleCnt="0"/>
      <dgm:spPr/>
    </dgm:pt>
    <dgm:pt modelId="{1C4F45C9-3C73-4D0F-AE69-CDE539F87349}" type="pres">
      <dgm:prSet presAssocID="{B25E386D-1612-4C25-B858-E5FACB348892}" presName="rect2" presStyleLbl="node1" presStyleIdx="2" presStyleCnt="3">
        <dgm:presLayoutVars>
          <dgm:bulletEnabled val="1"/>
        </dgm:presLayoutVars>
      </dgm:prSet>
      <dgm:spPr/>
    </dgm:pt>
    <dgm:pt modelId="{4AFE8941-43B1-43BB-96AE-344700BF555B}" type="pres">
      <dgm:prSet presAssocID="{B25E386D-1612-4C25-B858-E5FACB348892}" presName="rect1" presStyleLbl="lnNode1" presStyleIdx="2" presStyleCnt="3"/>
      <dgm:spPr>
        <a:noFill/>
        <a:ln w="28575">
          <a:solidFill>
            <a:schemeClr val="tx1"/>
          </a:solidFill>
        </a:ln>
      </dgm:spPr>
    </dgm:pt>
  </dgm:ptLst>
  <dgm:cxnLst>
    <dgm:cxn modelId="{00883102-123B-4EE0-97FE-582BACA4924D}" type="presOf" srcId="{8F5FE1B7-5E8B-4D2A-9FE5-F45084431B9F}" destId="{8B17709D-375D-41C1-B1A0-0B44F6A8682B}" srcOrd="0" destOrd="0" presId="urn:microsoft.com/office/officeart/2008/layout/AlternatingPictureBlocks"/>
    <dgm:cxn modelId="{B50EDA4F-BC30-49A4-8758-C5B47DDDCE55}" type="presOf" srcId="{B25E386D-1612-4C25-B858-E5FACB348892}" destId="{1C4F45C9-3C73-4D0F-AE69-CDE539F87349}" srcOrd="0" destOrd="0" presId="urn:microsoft.com/office/officeart/2008/layout/AlternatingPictureBlocks"/>
    <dgm:cxn modelId="{154ECEAE-2E55-432B-8253-6BBEB9F451B6}" srcId="{3AE400F7-7851-42A3-987F-C7B06D77C5A7}" destId="{FF1E7012-641F-456F-96AC-FDB1F22904B2}" srcOrd="1" destOrd="0" parTransId="{C1FF21B3-709A-4840-A39A-7F24232F06BE}" sibTransId="{FD184477-4560-4681-B1E8-76713C6F11C2}"/>
    <dgm:cxn modelId="{EF7EA5B1-CD35-4689-9280-9A4231B6872F}" type="presOf" srcId="{3AE400F7-7851-42A3-987F-C7B06D77C5A7}" destId="{C86FF4A8-1E44-42BF-8F72-04696928816F}" srcOrd="0" destOrd="0" presId="urn:microsoft.com/office/officeart/2008/layout/AlternatingPictureBlocks"/>
    <dgm:cxn modelId="{81534CC5-AD63-4B78-ABC0-6F8E95457A05}" srcId="{3AE400F7-7851-42A3-987F-C7B06D77C5A7}" destId="{8F5FE1B7-5E8B-4D2A-9FE5-F45084431B9F}" srcOrd="0" destOrd="0" parTransId="{ECBFAA34-20AC-4F27-8C8B-48BA271E5AFB}" sibTransId="{BDD63694-3200-4B90-BD92-EB0890C7FFD7}"/>
    <dgm:cxn modelId="{7CF516D7-BF58-414F-B423-B1AE19085EDF}" type="presOf" srcId="{FF1E7012-641F-456F-96AC-FDB1F22904B2}" destId="{3624514B-D55B-49A5-8F9E-FD43D8EDA51C}" srcOrd="0" destOrd="0" presId="urn:microsoft.com/office/officeart/2008/layout/AlternatingPictureBlocks"/>
    <dgm:cxn modelId="{0AD1ACE9-C161-4C47-B27D-79DBAC47C2D0}" srcId="{3AE400F7-7851-42A3-987F-C7B06D77C5A7}" destId="{B25E386D-1612-4C25-B858-E5FACB348892}" srcOrd="2" destOrd="0" parTransId="{6B7A4CEB-E15E-4248-A0E6-BD258495A63E}" sibTransId="{6DEAD109-D32A-4310-9D39-A76A136531E7}"/>
    <dgm:cxn modelId="{91FF9DA4-EE5C-463F-9778-76DF5B36B629}" type="presParOf" srcId="{C86FF4A8-1E44-42BF-8F72-04696928816F}" destId="{595B114D-47DD-494B-B2E8-49F97CB9412E}" srcOrd="0" destOrd="0" presId="urn:microsoft.com/office/officeart/2008/layout/AlternatingPictureBlocks"/>
    <dgm:cxn modelId="{86C0F37F-2A52-4EF1-9A6E-D3F5C28BE7AC}" type="presParOf" srcId="{595B114D-47DD-494B-B2E8-49F97CB9412E}" destId="{8B17709D-375D-41C1-B1A0-0B44F6A8682B}" srcOrd="0" destOrd="0" presId="urn:microsoft.com/office/officeart/2008/layout/AlternatingPictureBlocks"/>
    <dgm:cxn modelId="{04A9E87C-BFCC-4815-9333-CF9D06ED325C}" type="presParOf" srcId="{595B114D-47DD-494B-B2E8-49F97CB9412E}" destId="{60771B86-8F83-4172-8F13-873EF8E043CD}" srcOrd="1" destOrd="0" presId="urn:microsoft.com/office/officeart/2008/layout/AlternatingPictureBlocks"/>
    <dgm:cxn modelId="{A1866A6C-16D4-4F18-B691-78CADF851749}" type="presParOf" srcId="{C86FF4A8-1E44-42BF-8F72-04696928816F}" destId="{F72EB1BA-64A5-4052-AF86-C0A97F10327D}" srcOrd="1" destOrd="0" presId="urn:microsoft.com/office/officeart/2008/layout/AlternatingPictureBlocks"/>
    <dgm:cxn modelId="{7DD502D4-C533-478B-8B9A-630E530FE617}" type="presParOf" srcId="{C86FF4A8-1E44-42BF-8F72-04696928816F}" destId="{FCCA791C-B48A-4ABF-81B3-3E751DA5CFFF}" srcOrd="2" destOrd="0" presId="urn:microsoft.com/office/officeart/2008/layout/AlternatingPictureBlocks"/>
    <dgm:cxn modelId="{E685D921-0919-45BC-A277-7654E7F3C036}" type="presParOf" srcId="{FCCA791C-B48A-4ABF-81B3-3E751DA5CFFF}" destId="{3624514B-D55B-49A5-8F9E-FD43D8EDA51C}" srcOrd="0" destOrd="0" presId="urn:microsoft.com/office/officeart/2008/layout/AlternatingPictureBlocks"/>
    <dgm:cxn modelId="{FA0222F8-D543-4062-B933-90655ACA8DFC}" type="presParOf" srcId="{FCCA791C-B48A-4ABF-81B3-3E751DA5CFFF}" destId="{9222CD11-C515-4151-86A4-7F5A8DF297EF}" srcOrd="1" destOrd="0" presId="urn:microsoft.com/office/officeart/2008/layout/AlternatingPictureBlocks"/>
    <dgm:cxn modelId="{331D9BE1-C425-4FD8-81D9-F5EFEB8AD027}" type="presParOf" srcId="{C86FF4A8-1E44-42BF-8F72-04696928816F}" destId="{C9D5F164-22D6-42CA-AD26-F07596F51559}" srcOrd="3" destOrd="0" presId="urn:microsoft.com/office/officeart/2008/layout/AlternatingPictureBlocks"/>
    <dgm:cxn modelId="{B65CBB5A-ACEF-469F-8964-539479B67419}" type="presParOf" srcId="{C86FF4A8-1E44-42BF-8F72-04696928816F}" destId="{BAAB6F07-F670-4BFE-B964-AF7542D09762}" srcOrd="4" destOrd="0" presId="urn:microsoft.com/office/officeart/2008/layout/AlternatingPictureBlocks"/>
    <dgm:cxn modelId="{F4E4A2D9-DD19-4373-9CDE-5C69047D0965}" type="presParOf" srcId="{BAAB6F07-F670-4BFE-B964-AF7542D09762}" destId="{1C4F45C9-3C73-4D0F-AE69-CDE539F87349}" srcOrd="0" destOrd="0" presId="urn:microsoft.com/office/officeart/2008/layout/AlternatingPictureBlocks"/>
    <dgm:cxn modelId="{9123420F-7B29-4F26-8409-513E2405BA59}" type="presParOf" srcId="{BAAB6F07-F670-4BFE-B964-AF7542D09762}" destId="{4AFE8941-43B1-43BB-96AE-344700BF555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E400F7-7851-42A3-987F-C7B06D77C5A7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8F5FE1B7-5E8B-4D2A-9FE5-F45084431B9F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SALAS</a:t>
          </a:r>
        </a:p>
      </dgm:t>
    </dgm:pt>
    <dgm:pt modelId="{ECBFAA34-20AC-4F27-8C8B-48BA271E5AFB}" type="parTrans" cxnId="{81534CC5-AD63-4B78-ABC0-6F8E95457A05}">
      <dgm:prSet/>
      <dgm:spPr/>
      <dgm:t>
        <a:bodyPr/>
        <a:lstStyle/>
        <a:p>
          <a:endParaRPr lang="pt-BR"/>
        </a:p>
      </dgm:t>
    </dgm:pt>
    <dgm:pt modelId="{BDD63694-3200-4B90-BD92-EB0890C7FFD7}" type="sibTrans" cxnId="{81534CC5-AD63-4B78-ABC0-6F8E95457A05}">
      <dgm:prSet/>
      <dgm:spPr/>
      <dgm:t>
        <a:bodyPr/>
        <a:lstStyle/>
        <a:p>
          <a:endParaRPr lang="pt-BR"/>
        </a:p>
      </dgm:t>
    </dgm:pt>
    <dgm:pt modelId="{FF1E7012-641F-456F-96AC-FDB1F22904B2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FARMÁCIA</a:t>
          </a:r>
        </a:p>
      </dgm:t>
    </dgm:pt>
    <dgm:pt modelId="{C1FF21B3-709A-4840-A39A-7F24232F06BE}" type="parTrans" cxnId="{154ECEAE-2E55-432B-8253-6BBEB9F451B6}">
      <dgm:prSet/>
      <dgm:spPr/>
      <dgm:t>
        <a:bodyPr/>
        <a:lstStyle/>
        <a:p>
          <a:endParaRPr lang="pt-BR"/>
        </a:p>
      </dgm:t>
    </dgm:pt>
    <dgm:pt modelId="{FD184477-4560-4681-B1E8-76713C6F11C2}" type="sibTrans" cxnId="{154ECEAE-2E55-432B-8253-6BBEB9F451B6}">
      <dgm:prSet/>
      <dgm:spPr/>
      <dgm:t>
        <a:bodyPr/>
        <a:lstStyle/>
        <a:p>
          <a:endParaRPr lang="pt-BR"/>
        </a:p>
      </dgm:t>
    </dgm:pt>
    <dgm:pt modelId="{B25E386D-1612-4C25-B858-E5FACB348892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CME</a:t>
          </a:r>
        </a:p>
      </dgm:t>
    </dgm:pt>
    <dgm:pt modelId="{6B7A4CEB-E15E-4248-A0E6-BD258495A63E}" type="parTrans" cxnId="{0AD1ACE9-C161-4C47-B27D-79DBAC47C2D0}">
      <dgm:prSet/>
      <dgm:spPr/>
      <dgm:t>
        <a:bodyPr/>
        <a:lstStyle/>
        <a:p>
          <a:endParaRPr lang="pt-BR"/>
        </a:p>
      </dgm:t>
    </dgm:pt>
    <dgm:pt modelId="{6DEAD109-D32A-4310-9D39-A76A136531E7}" type="sibTrans" cxnId="{0AD1ACE9-C161-4C47-B27D-79DBAC47C2D0}">
      <dgm:prSet/>
      <dgm:spPr/>
      <dgm:t>
        <a:bodyPr/>
        <a:lstStyle/>
        <a:p>
          <a:endParaRPr lang="pt-BR"/>
        </a:p>
      </dgm:t>
    </dgm:pt>
    <dgm:pt modelId="{C86FF4A8-1E44-42BF-8F72-04696928816F}" type="pres">
      <dgm:prSet presAssocID="{3AE400F7-7851-42A3-987F-C7B06D77C5A7}" presName="linearFlow" presStyleCnt="0">
        <dgm:presLayoutVars>
          <dgm:dir/>
          <dgm:resizeHandles val="exact"/>
        </dgm:presLayoutVars>
      </dgm:prSet>
      <dgm:spPr/>
    </dgm:pt>
    <dgm:pt modelId="{595B114D-47DD-494B-B2E8-49F97CB9412E}" type="pres">
      <dgm:prSet presAssocID="{8F5FE1B7-5E8B-4D2A-9FE5-F45084431B9F}" presName="comp" presStyleCnt="0"/>
      <dgm:spPr/>
    </dgm:pt>
    <dgm:pt modelId="{8B17709D-375D-41C1-B1A0-0B44F6A8682B}" type="pres">
      <dgm:prSet presAssocID="{8F5FE1B7-5E8B-4D2A-9FE5-F45084431B9F}" presName="rect2" presStyleLbl="node1" presStyleIdx="0" presStyleCnt="3">
        <dgm:presLayoutVars>
          <dgm:bulletEnabled val="1"/>
        </dgm:presLayoutVars>
      </dgm:prSet>
      <dgm:spPr/>
    </dgm:pt>
    <dgm:pt modelId="{60771B86-8F83-4172-8F13-873EF8E043CD}" type="pres">
      <dgm:prSet presAssocID="{8F5FE1B7-5E8B-4D2A-9FE5-F45084431B9F}" presName="rect1" presStyleLbl="lnNode1" presStyleIdx="0" presStyleCnt="3"/>
      <dgm:spPr>
        <a:noFill/>
        <a:ln w="28575">
          <a:solidFill>
            <a:schemeClr val="tx1"/>
          </a:solidFill>
        </a:ln>
      </dgm:spPr>
    </dgm:pt>
    <dgm:pt modelId="{F72EB1BA-64A5-4052-AF86-C0A97F10327D}" type="pres">
      <dgm:prSet presAssocID="{BDD63694-3200-4B90-BD92-EB0890C7FFD7}" presName="sibTrans" presStyleCnt="0"/>
      <dgm:spPr/>
    </dgm:pt>
    <dgm:pt modelId="{FCCA791C-B48A-4ABF-81B3-3E751DA5CFFF}" type="pres">
      <dgm:prSet presAssocID="{FF1E7012-641F-456F-96AC-FDB1F22904B2}" presName="comp" presStyleCnt="0"/>
      <dgm:spPr/>
    </dgm:pt>
    <dgm:pt modelId="{3624514B-D55B-49A5-8F9E-FD43D8EDA51C}" type="pres">
      <dgm:prSet presAssocID="{FF1E7012-641F-456F-96AC-FDB1F22904B2}" presName="rect2" presStyleLbl="node1" presStyleIdx="1" presStyleCnt="3">
        <dgm:presLayoutVars>
          <dgm:bulletEnabled val="1"/>
        </dgm:presLayoutVars>
      </dgm:prSet>
      <dgm:spPr/>
    </dgm:pt>
    <dgm:pt modelId="{9222CD11-C515-4151-86A4-7F5A8DF297EF}" type="pres">
      <dgm:prSet presAssocID="{FF1E7012-641F-456F-96AC-FDB1F22904B2}" presName="rect1" presStyleLbl="lnNode1" presStyleIdx="1" presStyleCnt="3"/>
      <dgm:spPr>
        <a:noFill/>
        <a:ln w="28575">
          <a:solidFill>
            <a:schemeClr val="tx1"/>
          </a:solidFill>
        </a:ln>
      </dgm:spPr>
    </dgm:pt>
    <dgm:pt modelId="{C9D5F164-22D6-42CA-AD26-F07596F51559}" type="pres">
      <dgm:prSet presAssocID="{FD184477-4560-4681-B1E8-76713C6F11C2}" presName="sibTrans" presStyleCnt="0"/>
      <dgm:spPr/>
    </dgm:pt>
    <dgm:pt modelId="{BAAB6F07-F670-4BFE-B964-AF7542D09762}" type="pres">
      <dgm:prSet presAssocID="{B25E386D-1612-4C25-B858-E5FACB348892}" presName="comp" presStyleCnt="0"/>
      <dgm:spPr/>
    </dgm:pt>
    <dgm:pt modelId="{1C4F45C9-3C73-4D0F-AE69-CDE539F87349}" type="pres">
      <dgm:prSet presAssocID="{B25E386D-1612-4C25-B858-E5FACB348892}" presName="rect2" presStyleLbl="node1" presStyleIdx="2" presStyleCnt="3">
        <dgm:presLayoutVars>
          <dgm:bulletEnabled val="1"/>
        </dgm:presLayoutVars>
      </dgm:prSet>
      <dgm:spPr/>
    </dgm:pt>
    <dgm:pt modelId="{4AFE8941-43B1-43BB-96AE-344700BF555B}" type="pres">
      <dgm:prSet presAssocID="{B25E386D-1612-4C25-B858-E5FACB348892}" presName="rect1" presStyleLbl="lnNode1" presStyleIdx="2" presStyleCnt="3"/>
      <dgm:spPr>
        <a:noFill/>
        <a:ln w="28575">
          <a:solidFill>
            <a:schemeClr val="tx1"/>
          </a:solidFill>
        </a:ln>
      </dgm:spPr>
    </dgm:pt>
  </dgm:ptLst>
  <dgm:cxnLst>
    <dgm:cxn modelId="{00883102-123B-4EE0-97FE-582BACA4924D}" type="presOf" srcId="{8F5FE1B7-5E8B-4D2A-9FE5-F45084431B9F}" destId="{8B17709D-375D-41C1-B1A0-0B44F6A8682B}" srcOrd="0" destOrd="0" presId="urn:microsoft.com/office/officeart/2008/layout/AlternatingPictureBlocks"/>
    <dgm:cxn modelId="{B50EDA4F-BC30-49A4-8758-C5B47DDDCE55}" type="presOf" srcId="{B25E386D-1612-4C25-B858-E5FACB348892}" destId="{1C4F45C9-3C73-4D0F-AE69-CDE539F87349}" srcOrd="0" destOrd="0" presId="urn:microsoft.com/office/officeart/2008/layout/AlternatingPictureBlocks"/>
    <dgm:cxn modelId="{154ECEAE-2E55-432B-8253-6BBEB9F451B6}" srcId="{3AE400F7-7851-42A3-987F-C7B06D77C5A7}" destId="{FF1E7012-641F-456F-96AC-FDB1F22904B2}" srcOrd="1" destOrd="0" parTransId="{C1FF21B3-709A-4840-A39A-7F24232F06BE}" sibTransId="{FD184477-4560-4681-B1E8-76713C6F11C2}"/>
    <dgm:cxn modelId="{EF7EA5B1-CD35-4689-9280-9A4231B6872F}" type="presOf" srcId="{3AE400F7-7851-42A3-987F-C7B06D77C5A7}" destId="{C86FF4A8-1E44-42BF-8F72-04696928816F}" srcOrd="0" destOrd="0" presId="urn:microsoft.com/office/officeart/2008/layout/AlternatingPictureBlocks"/>
    <dgm:cxn modelId="{81534CC5-AD63-4B78-ABC0-6F8E95457A05}" srcId="{3AE400F7-7851-42A3-987F-C7B06D77C5A7}" destId="{8F5FE1B7-5E8B-4D2A-9FE5-F45084431B9F}" srcOrd="0" destOrd="0" parTransId="{ECBFAA34-20AC-4F27-8C8B-48BA271E5AFB}" sibTransId="{BDD63694-3200-4B90-BD92-EB0890C7FFD7}"/>
    <dgm:cxn modelId="{7CF516D7-BF58-414F-B423-B1AE19085EDF}" type="presOf" srcId="{FF1E7012-641F-456F-96AC-FDB1F22904B2}" destId="{3624514B-D55B-49A5-8F9E-FD43D8EDA51C}" srcOrd="0" destOrd="0" presId="urn:microsoft.com/office/officeart/2008/layout/AlternatingPictureBlocks"/>
    <dgm:cxn modelId="{0AD1ACE9-C161-4C47-B27D-79DBAC47C2D0}" srcId="{3AE400F7-7851-42A3-987F-C7B06D77C5A7}" destId="{B25E386D-1612-4C25-B858-E5FACB348892}" srcOrd="2" destOrd="0" parTransId="{6B7A4CEB-E15E-4248-A0E6-BD258495A63E}" sibTransId="{6DEAD109-D32A-4310-9D39-A76A136531E7}"/>
    <dgm:cxn modelId="{91FF9DA4-EE5C-463F-9778-76DF5B36B629}" type="presParOf" srcId="{C86FF4A8-1E44-42BF-8F72-04696928816F}" destId="{595B114D-47DD-494B-B2E8-49F97CB9412E}" srcOrd="0" destOrd="0" presId="urn:microsoft.com/office/officeart/2008/layout/AlternatingPictureBlocks"/>
    <dgm:cxn modelId="{86C0F37F-2A52-4EF1-9A6E-D3F5C28BE7AC}" type="presParOf" srcId="{595B114D-47DD-494B-B2E8-49F97CB9412E}" destId="{8B17709D-375D-41C1-B1A0-0B44F6A8682B}" srcOrd="0" destOrd="0" presId="urn:microsoft.com/office/officeart/2008/layout/AlternatingPictureBlocks"/>
    <dgm:cxn modelId="{04A9E87C-BFCC-4815-9333-CF9D06ED325C}" type="presParOf" srcId="{595B114D-47DD-494B-B2E8-49F97CB9412E}" destId="{60771B86-8F83-4172-8F13-873EF8E043CD}" srcOrd="1" destOrd="0" presId="urn:microsoft.com/office/officeart/2008/layout/AlternatingPictureBlocks"/>
    <dgm:cxn modelId="{A1866A6C-16D4-4F18-B691-78CADF851749}" type="presParOf" srcId="{C86FF4A8-1E44-42BF-8F72-04696928816F}" destId="{F72EB1BA-64A5-4052-AF86-C0A97F10327D}" srcOrd="1" destOrd="0" presId="urn:microsoft.com/office/officeart/2008/layout/AlternatingPictureBlocks"/>
    <dgm:cxn modelId="{7DD502D4-C533-478B-8B9A-630E530FE617}" type="presParOf" srcId="{C86FF4A8-1E44-42BF-8F72-04696928816F}" destId="{FCCA791C-B48A-4ABF-81B3-3E751DA5CFFF}" srcOrd="2" destOrd="0" presId="urn:microsoft.com/office/officeart/2008/layout/AlternatingPictureBlocks"/>
    <dgm:cxn modelId="{E685D921-0919-45BC-A277-7654E7F3C036}" type="presParOf" srcId="{FCCA791C-B48A-4ABF-81B3-3E751DA5CFFF}" destId="{3624514B-D55B-49A5-8F9E-FD43D8EDA51C}" srcOrd="0" destOrd="0" presId="urn:microsoft.com/office/officeart/2008/layout/AlternatingPictureBlocks"/>
    <dgm:cxn modelId="{FA0222F8-D543-4062-B933-90655ACA8DFC}" type="presParOf" srcId="{FCCA791C-B48A-4ABF-81B3-3E751DA5CFFF}" destId="{9222CD11-C515-4151-86A4-7F5A8DF297EF}" srcOrd="1" destOrd="0" presId="urn:microsoft.com/office/officeart/2008/layout/AlternatingPictureBlocks"/>
    <dgm:cxn modelId="{331D9BE1-C425-4FD8-81D9-F5EFEB8AD027}" type="presParOf" srcId="{C86FF4A8-1E44-42BF-8F72-04696928816F}" destId="{C9D5F164-22D6-42CA-AD26-F07596F51559}" srcOrd="3" destOrd="0" presId="urn:microsoft.com/office/officeart/2008/layout/AlternatingPictureBlocks"/>
    <dgm:cxn modelId="{B65CBB5A-ACEF-469F-8964-539479B67419}" type="presParOf" srcId="{C86FF4A8-1E44-42BF-8F72-04696928816F}" destId="{BAAB6F07-F670-4BFE-B964-AF7542D09762}" srcOrd="4" destOrd="0" presId="urn:microsoft.com/office/officeart/2008/layout/AlternatingPictureBlocks"/>
    <dgm:cxn modelId="{F4E4A2D9-DD19-4373-9CDE-5C69047D0965}" type="presParOf" srcId="{BAAB6F07-F670-4BFE-B964-AF7542D09762}" destId="{1C4F45C9-3C73-4D0F-AE69-CDE539F87349}" srcOrd="0" destOrd="0" presId="urn:microsoft.com/office/officeart/2008/layout/AlternatingPictureBlocks"/>
    <dgm:cxn modelId="{9123420F-7B29-4F26-8409-513E2405BA59}" type="presParOf" srcId="{BAAB6F07-F670-4BFE-B964-AF7542D09762}" destId="{4AFE8941-43B1-43BB-96AE-344700BF555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AE400F7-7851-42A3-987F-C7B06D77C5A7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8F5FE1B7-5E8B-4D2A-9FE5-F45084431B9F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ISOLAMENTO</a:t>
          </a:r>
        </a:p>
      </dgm:t>
    </dgm:pt>
    <dgm:pt modelId="{ECBFAA34-20AC-4F27-8C8B-48BA271E5AFB}" type="parTrans" cxnId="{81534CC5-AD63-4B78-ABC0-6F8E95457A05}">
      <dgm:prSet/>
      <dgm:spPr/>
      <dgm:t>
        <a:bodyPr/>
        <a:lstStyle/>
        <a:p>
          <a:endParaRPr lang="pt-BR"/>
        </a:p>
      </dgm:t>
    </dgm:pt>
    <dgm:pt modelId="{BDD63694-3200-4B90-BD92-EB0890C7FFD7}" type="sibTrans" cxnId="{81534CC5-AD63-4B78-ABC0-6F8E95457A05}">
      <dgm:prSet/>
      <dgm:spPr/>
      <dgm:t>
        <a:bodyPr/>
        <a:lstStyle/>
        <a:p>
          <a:endParaRPr lang="pt-BR"/>
        </a:p>
      </dgm:t>
    </dgm:pt>
    <dgm:pt modelId="{FF1E7012-641F-456F-96AC-FDB1F22904B2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RECEPÇÃO</a:t>
          </a:r>
        </a:p>
      </dgm:t>
    </dgm:pt>
    <dgm:pt modelId="{C1FF21B3-709A-4840-A39A-7F24232F06BE}" type="parTrans" cxnId="{154ECEAE-2E55-432B-8253-6BBEB9F451B6}">
      <dgm:prSet/>
      <dgm:spPr/>
      <dgm:t>
        <a:bodyPr/>
        <a:lstStyle/>
        <a:p>
          <a:endParaRPr lang="pt-BR"/>
        </a:p>
      </dgm:t>
    </dgm:pt>
    <dgm:pt modelId="{FD184477-4560-4681-B1E8-76713C6F11C2}" type="sibTrans" cxnId="{154ECEAE-2E55-432B-8253-6BBEB9F451B6}">
      <dgm:prSet/>
      <dgm:spPr/>
      <dgm:t>
        <a:bodyPr/>
        <a:lstStyle/>
        <a:p>
          <a:endParaRPr lang="pt-BR"/>
        </a:p>
      </dgm:t>
    </dgm:pt>
    <dgm:pt modelId="{B25E386D-1612-4C25-B858-E5FACB348892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LEITOS</a:t>
          </a:r>
        </a:p>
      </dgm:t>
    </dgm:pt>
    <dgm:pt modelId="{6B7A4CEB-E15E-4248-A0E6-BD258495A63E}" type="parTrans" cxnId="{0AD1ACE9-C161-4C47-B27D-79DBAC47C2D0}">
      <dgm:prSet/>
      <dgm:spPr/>
      <dgm:t>
        <a:bodyPr/>
        <a:lstStyle/>
        <a:p>
          <a:endParaRPr lang="pt-BR"/>
        </a:p>
      </dgm:t>
    </dgm:pt>
    <dgm:pt modelId="{6DEAD109-D32A-4310-9D39-A76A136531E7}" type="sibTrans" cxnId="{0AD1ACE9-C161-4C47-B27D-79DBAC47C2D0}">
      <dgm:prSet/>
      <dgm:spPr/>
      <dgm:t>
        <a:bodyPr/>
        <a:lstStyle/>
        <a:p>
          <a:endParaRPr lang="pt-BR"/>
        </a:p>
      </dgm:t>
    </dgm:pt>
    <dgm:pt modelId="{C86FF4A8-1E44-42BF-8F72-04696928816F}" type="pres">
      <dgm:prSet presAssocID="{3AE400F7-7851-42A3-987F-C7B06D77C5A7}" presName="linearFlow" presStyleCnt="0">
        <dgm:presLayoutVars>
          <dgm:dir/>
          <dgm:resizeHandles val="exact"/>
        </dgm:presLayoutVars>
      </dgm:prSet>
      <dgm:spPr/>
    </dgm:pt>
    <dgm:pt modelId="{595B114D-47DD-494B-B2E8-49F97CB9412E}" type="pres">
      <dgm:prSet presAssocID="{8F5FE1B7-5E8B-4D2A-9FE5-F45084431B9F}" presName="comp" presStyleCnt="0"/>
      <dgm:spPr/>
    </dgm:pt>
    <dgm:pt modelId="{8B17709D-375D-41C1-B1A0-0B44F6A8682B}" type="pres">
      <dgm:prSet presAssocID="{8F5FE1B7-5E8B-4D2A-9FE5-F45084431B9F}" presName="rect2" presStyleLbl="node1" presStyleIdx="0" presStyleCnt="3">
        <dgm:presLayoutVars>
          <dgm:bulletEnabled val="1"/>
        </dgm:presLayoutVars>
      </dgm:prSet>
      <dgm:spPr/>
    </dgm:pt>
    <dgm:pt modelId="{60771B86-8F83-4172-8F13-873EF8E043CD}" type="pres">
      <dgm:prSet presAssocID="{8F5FE1B7-5E8B-4D2A-9FE5-F45084431B9F}" presName="rect1" presStyleLbl="lnNode1" presStyleIdx="0" presStyleCnt="3"/>
      <dgm:spPr>
        <a:noFill/>
        <a:ln w="28575">
          <a:solidFill>
            <a:schemeClr val="tx1"/>
          </a:solidFill>
        </a:ln>
      </dgm:spPr>
    </dgm:pt>
    <dgm:pt modelId="{F72EB1BA-64A5-4052-AF86-C0A97F10327D}" type="pres">
      <dgm:prSet presAssocID="{BDD63694-3200-4B90-BD92-EB0890C7FFD7}" presName="sibTrans" presStyleCnt="0"/>
      <dgm:spPr/>
    </dgm:pt>
    <dgm:pt modelId="{FCCA791C-B48A-4ABF-81B3-3E751DA5CFFF}" type="pres">
      <dgm:prSet presAssocID="{FF1E7012-641F-456F-96AC-FDB1F22904B2}" presName="comp" presStyleCnt="0"/>
      <dgm:spPr/>
    </dgm:pt>
    <dgm:pt modelId="{3624514B-D55B-49A5-8F9E-FD43D8EDA51C}" type="pres">
      <dgm:prSet presAssocID="{FF1E7012-641F-456F-96AC-FDB1F22904B2}" presName="rect2" presStyleLbl="node1" presStyleIdx="1" presStyleCnt="3">
        <dgm:presLayoutVars>
          <dgm:bulletEnabled val="1"/>
        </dgm:presLayoutVars>
      </dgm:prSet>
      <dgm:spPr/>
    </dgm:pt>
    <dgm:pt modelId="{9222CD11-C515-4151-86A4-7F5A8DF297EF}" type="pres">
      <dgm:prSet presAssocID="{FF1E7012-641F-456F-96AC-FDB1F22904B2}" presName="rect1" presStyleLbl="lnNode1" presStyleIdx="1" presStyleCnt="3"/>
      <dgm:spPr>
        <a:noFill/>
        <a:ln w="28575">
          <a:solidFill>
            <a:schemeClr val="tx1"/>
          </a:solidFill>
        </a:ln>
      </dgm:spPr>
    </dgm:pt>
    <dgm:pt modelId="{C9D5F164-22D6-42CA-AD26-F07596F51559}" type="pres">
      <dgm:prSet presAssocID="{FD184477-4560-4681-B1E8-76713C6F11C2}" presName="sibTrans" presStyleCnt="0"/>
      <dgm:spPr/>
    </dgm:pt>
    <dgm:pt modelId="{BAAB6F07-F670-4BFE-B964-AF7542D09762}" type="pres">
      <dgm:prSet presAssocID="{B25E386D-1612-4C25-B858-E5FACB348892}" presName="comp" presStyleCnt="0"/>
      <dgm:spPr/>
    </dgm:pt>
    <dgm:pt modelId="{1C4F45C9-3C73-4D0F-AE69-CDE539F87349}" type="pres">
      <dgm:prSet presAssocID="{B25E386D-1612-4C25-B858-E5FACB348892}" presName="rect2" presStyleLbl="node1" presStyleIdx="2" presStyleCnt="3">
        <dgm:presLayoutVars>
          <dgm:bulletEnabled val="1"/>
        </dgm:presLayoutVars>
      </dgm:prSet>
      <dgm:spPr/>
    </dgm:pt>
    <dgm:pt modelId="{4AFE8941-43B1-43BB-96AE-344700BF555B}" type="pres">
      <dgm:prSet presAssocID="{B25E386D-1612-4C25-B858-E5FACB348892}" presName="rect1" presStyleLbl="lnNode1" presStyleIdx="2" presStyleCnt="3"/>
      <dgm:spPr>
        <a:noFill/>
        <a:ln w="28575">
          <a:solidFill>
            <a:schemeClr val="tx1"/>
          </a:solidFill>
        </a:ln>
      </dgm:spPr>
    </dgm:pt>
  </dgm:ptLst>
  <dgm:cxnLst>
    <dgm:cxn modelId="{00883102-123B-4EE0-97FE-582BACA4924D}" type="presOf" srcId="{8F5FE1B7-5E8B-4D2A-9FE5-F45084431B9F}" destId="{8B17709D-375D-41C1-B1A0-0B44F6A8682B}" srcOrd="0" destOrd="0" presId="urn:microsoft.com/office/officeart/2008/layout/AlternatingPictureBlocks"/>
    <dgm:cxn modelId="{B50EDA4F-BC30-49A4-8758-C5B47DDDCE55}" type="presOf" srcId="{B25E386D-1612-4C25-B858-E5FACB348892}" destId="{1C4F45C9-3C73-4D0F-AE69-CDE539F87349}" srcOrd="0" destOrd="0" presId="urn:microsoft.com/office/officeart/2008/layout/AlternatingPictureBlocks"/>
    <dgm:cxn modelId="{154ECEAE-2E55-432B-8253-6BBEB9F451B6}" srcId="{3AE400F7-7851-42A3-987F-C7B06D77C5A7}" destId="{FF1E7012-641F-456F-96AC-FDB1F22904B2}" srcOrd="1" destOrd="0" parTransId="{C1FF21B3-709A-4840-A39A-7F24232F06BE}" sibTransId="{FD184477-4560-4681-B1E8-76713C6F11C2}"/>
    <dgm:cxn modelId="{EF7EA5B1-CD35-4689-9280-9A4231B6872F}" type="presOf" srcId="{3AE400F7-7851-42A3-987F-C7B06D77C5A7}" destId="{C86FF4A8-1E44-42BF-8F72-04696928816F}" srcOrd="0" destOrd="0" presId="urn:microsoft.com/office/officeart/2008/layout/AlternatingPictureBlocks"/>
    <dgm:cxn modelId="{81534CC5-AD63-4B78-ABC0-6F8E95457A05}" srcId="{3AE400F7-7851-42A3-987F-C7B06D77C5A7}" destId="{8F5FE1B7-5E8B-4D2A-9FE5-F45084431B9F}" srcOrd="0" destOrd="0" parTransId="{ECBFAA34-20AC-4F27-8C8B-48BA271E5AFB}" sibTransId="{BDD63694-3200-4B90-BD92-EB0890C7FFD7}"/>
    <dgm:cxn modelId="{7CF516D7-BF58-414F-B423-B1AE19085EDF}" type="presOf" srcId="{FF1E7012-641F-456F-96AC-FDB1F22904B2}" destId="{3624514B-D55B-49A5-8F9E-FD43D8EDA51C}" srcOrd="0" destOrd="0" presId="urn:microsoft.com/office/officeart/2008/layout/AlternatingPictureBlocks"/>
    <dgm:cxn modelId="{0AD1ACE9-C161-4C47-B27D-79DBAC47C2D0}" srcId="{3AE400F7-7851-42A3-987F-C7B06D77C5A7}" destId="{B25E386D-1612-4C25-B858-E5FACB348892}" srcOrd="2" destOrd="0" parTransId="{6B7A4CEB-E15E-4248-A0E6-BD258495A63E}" sibTransId="{6DEAD109-D32A-4310-9D39-A76A136531E7}"/>
    <dgm:cxn modelId="{91FF9DA4-EE5C-463F-9778-76DF5B36B629}" type="presParOf" srcId="{C86FF4A8-1E44-42BF-8F72-04696928816F}" destId="{595B114D-47DD-494B-B2E8-49F97CB9412E}" srcOrd="0" destOrd="0" presId="urn:microsoft.com/office/officeart/2008/layout/AlternatingPictureBlocks"/>
    <dgm:cxn modelId="{86C0F37F-2A52-4EF1-9A6E-D3F5C28BE7AC}" type="presParOf" srcId="{595B114D-47DD-494B-B2E8-49F97CB9412E}" destId="{8B17709D-375D-41C1-B1A0-0B44F6A8682B}" srcOrd="0" destOrd="0" presId="urn:microsoft.com/office/officeart/2008/layout/AlternatingPictureBlocks"/>
    <dgm:cxn modelId="{04A9E87C-BFCC-4815-9333-CF9D06ED325C}" type="presParOf" srcId="{595B114D-47DD-494B-B2E8-49F97CB9412E}" destId="{60771B86-8F83-4172-8F13-873EF8E043CD}" srcOrd="1" destOrd="0" presId="urn:microsoft.com/office/officeart/2008/layout/AlternatingPictureBlocks"/>
    <dgm:cxn modelId="{A1866A6C-16D4-4F18-B691-78CADF851749}" type="presParOf" srcId="{C86FF4A8-1E44-42BF-8F72-04696928816F}" destId="{F72EB1BA-64A5-4052-AF86-C0A97F10327D}" srcOrd="1" destOrd="0" presId="urn:microsoft.com/office/officeart/2008/layout/AlternatingPictureBlocks"/>
    <dgm:cxn modelId="{7DD502D4-C533-478B-8B9A-630E530FE617}" type="presParOf" srcId="{C86FF4A8-1E44-42BF-8F72-04696928816F}" destId="{FCCA791C-B48A-4ABF-81B3-3E751DA5CFFF}" srcOrd="2" destOrd="0" presId="urn:microsoft.com/office/officeart/2008/layout/AlternatingPictureBlocks"/>
    <dgm:cxn modelId="{E685D921-0919-45BC-A277-7654E7F3C036}" type="presParOf" srcId="{FCCA791C-B48A-4ABF-81B3-3E751DA5CFFF}" destId="{3624514B-D55B-49A5-8F9E-FD43D8EDA51C}" srcOrd="0" destOrd="0" presId="urn:microsoft.com/office/officeart/2008/layout/AlternatingPictureBlocks"/>
    <dgm:cxn modelId="{FA0222F8-D543-4062-B933-90655ACA8DFC}" type="presParOf" srcId="{FCCA791C-B48A-4ABF-81B3-3E751DA5CFFF}" destId="{9222CD11-C515-4151-86A4-7F5A8DF297EF}" srcOrd="1" destOrd="0" presId="urn:microsoft.com/office/officeart/2008/layout/AlternatingPictureBlocks"/>
    <dgm:cxn modelId="{331D9BE1-C425-4FD8-81D9-F5EFEB8AD027}" type="presParOf" srcId="{C86FF4A8-1E44-42BF-8F72-04696928816F}" destId="{C9D5F164-22D6-42CA-AD26-F07596F51559}" srcOrd="3" destOrd="0" presId="urn:microsoft.com/office/officeart/2008/layout/AlternatingPictureBlocks"/>
    <dgm:cxn modelId="{B65CBB5A-ACEF-469F-8964-539479B67419}" type="presParOf" srcId="{C86FF4A8-1E44-42BF-8F72-04696928816F}" destId="{BAAB6F07-F670-4BFE-B964-AF7542D09762}" srcOrd="4" destOrd="0" presId="urn:microsoft.com/office/officeart/2008/layout/AlternatingPictureBlocks"/>
    <dgm:cxn modelId="{F4E4A2D9-DD19-4373-9CDE-5C69047D0965}" type="presParOf" srcId="{BAAB6F07-F670-4BFE-B964-AF7542D09762}" destId="{1C4F45C9-3C73-4D0F-AE69-CDE539F87349}" srcOrd="0" destOrd="0" presId="urn:microsoft.com/office/officeart/2008/layout/AlternatingPictureBlocks"/>
    <dgm:cxn modelId="{9123420F-7B29-4F26-8409-513E2405BA59}" type="presParOf" srcId="{BAAB6F07-F670-4BFE-B964-AF7542D09762}" destId="{4AFE8941-43B1-43BB-96AE-344700BF555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AE400F7-7851-42A3-987F-C7B06D77C5A7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8F5FE1B7-5E8B-4D2A-9FE5-F45084431B9F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DESENVOLVIMENTO</a:t>
          </a:r>
        </a:p>
      </dgm:t>
    </dgm:pt>
    <dgm:pt modelId="{ECBFAA34-20AC-4F27-8C8B-48BA271E5AFB}" type="parTrans" cxnId="{81534CC5-AD63-4B78-ABC0-6F8E95457A05}">
      <dgm:prSet/>
      <dgm:spPr/>
      <dgm:t>
        <a:bodyPr/>
        <a:lstStyle/>
        <a:p>
          <a:endParaRPr lang="pt-BR"/>
        </a:p>
      </dgm:t>
    </dgm:pt>
    <dgm:pt modelId="{BDD63694-3200-4B90-BD92-EB0890C7FFD7}" type="sibTrans" cxnId="{81534CC5-AD63-4B78-ABC0-6F8E95457A05}">
      <dgm:prSet/>
      <dgm:spPr/>
      <dgm:t>
        <a:bodyPr/>
        <a:lstStyle/>
        <a:p>
          <a:endParaRPr lang="pt-BR"/>
        </a:p>
      </dgm:t>
    </dgm:pt>
    <dgm:pt modelId="{FF1E7012-641F-456F-96AC-FDB1F22904B2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SUPORTE</a:t>
          </a:r>
        </a:p>
      </dgm:t>
    </dgm:pt>
    <dgm:pt modelId="{C1FF21B3-709A-4840-A39A-7F24232F06BE}" type="parTrans" cxnId="{154ECEAE-2E55-432B-8253-6BBEB9F451B6}">
      <dgm:prSet/>
      <dgm:spPr/>
      <dgm:t>
        <a:bodyPr/>
        <a:lstStyle/>
        <a:p>
          <a:endParaRPr lang="pt-BR"/>
        </a:p>
      </dgm:t>
    </dgm:pt>
    <dgm:pt modelId="{FD184477-4560-4681-B1E8-76713C6F11C2}" type="sibTrans" cxnId="{154ECEAE-2E55-432B-8253-6BBEB9F451B6}">
      <dgm:prSet/>
      <dgm:spPr/>
      <dgm:t>
        <a:bodyPr/>
        <a:lstStyle/>
        <a:p>
          <a:endParaRPr lang="pt-BR"/>
        </a:p>
      </dgm:t>
    </dgm:pt>
    <dgm:pt modelId="{B25E386D-1612-4C25-B858-E5FACB348892}">
      <dgm:prSet phldrT="[Texto]"/>
      <dgm:spPr>
        <a:noFill/>
        <a:ln w="28575">
          <a:solidFill>
            <a:schemeClr val="tx1"/>
          </a:solidFill>
        </a:ln>
      </dgm:spPr>
      <dgm:t>
        <a:bodyPr/>
        <a:lstStyle/>
        <a:p>
          <a:r>
            <a:rPr lang="pt-BR" dirty="0"/>
            <a:t>MANUTENÇÃO</a:t>
          </a:r>
        </a:p>
      </dgm:t>
    </dgm:pt>
    <dgm:pt modelId="{6B7A4CEB-E15E-4248-A0E6-BD258495A63E}" type="parTrans" cxnId="{0AD1ACE9-C161-4C47-B27D-79DBAC47C2D0}">
      <dgm:prSet/>
      <dgm:spPr/>
      <dgm:t>
        <a:bodyPr/>
        <a:lstStyle/>
        <a:p>
          <a:endParaRPr lang="pt-BR"/>
        </a:p>
      </dgm:t>
    </dgm:pt>
    <dgm:pt modelId="{6DEAD109-D32A-4310-9D39-A76A136531E7}" type="sibTrans" cxnId="{0AD1ACE9-C161-4C47-B27D-79DBAC47C2D0}">
      <dgm:prSet/>
      <dgm:spPr/>
      <dgm:t>
        <a:bodyPr/>
        <a:lstStyle/>
        <a:p>
          <a:endParaRPr lang="pt-BR"/>
        </a:p>
      </dgm:t>
    </dgm:pt>
    <dgm:pt modelId="{C86FF4A8-1E44-42BF-8F72-04696928816F}" type="pres">
      <dgm:prSet presAssocID="{3AE400F7-7851-42A3-987F-C7B06D77C5A7}" presName="linearFlow" presStyleCnt="0">
        <dgm:presLayoutVars>
          <dgm:dir/>
          <dgm:resizeHandles val="exact"/>
        </dgm:presLayoutVars>
      </dgm:prSet>
      <dgm:spPr/>
    </dgm:pt>
    <dgm:pt modelId="{595B114D-47DD-494B-B2E8-49F97CB9412E}" type="pres">
      <dgm:prSet presAssocID="{8F5FE1B7-5E8B-4D2A-9FE5-F45084431B9F}" presName="comp" presStyleCnt="0"/>
      <dgm:spPr/>
    </dgm:pt>
    <dgm:pt modelId="{8B17709D-375D-41C1-B1A0-0B44F6A8682B}" type="pres">
      <dgm:prSet presAssocID="{8F5FE1B7-5E8B-4D2A-9FE5-F45084431B9F}" presName="rect2" presStyleLbl="node1" presStyleIdx="0" presStyleCnt="3">
        <dgm:presLayoutVars>
          <dgm:bulletEnabled val="1"/>
        </dgm:presLayoutVars>
      </dgm:prSet>
      <dgm:spPr/>
    </dgm:pt>
    <dgm:pt modelId="{60771B86-8F83-4172-8F13-873EF8E043CD}" type="pres">
      <dgm:prSet presAssocID="{8F5FE1B7-5E8B-4D2A-9FE5-F45084431B9F}" presName="rect1" presStyleLbl="lnNode1" presStyleIdx="0" presStyleCnt="3"/>
      <dgm:spPr>
        <a:noFill/>
        <a:ln w="28575">
          <a:solidFill>
            <a:schemeClr val="tx1"/>
          </a:solidFill>
        </a:ln>
      </dgm:spPr>
    </dgm:pt>
    <dgm:pt modelId="{F72EB1BA-64A5-4052-AF86-C0A97F10327D}" type="pres">
      <dgm:prSet presAssocID="{BDD63694-3200-4B90-BD92-EB0890C7FFD7}" presName="sibTrans" presStyleCnt="0"/>
      <dgm:spPr/>
    </dgm:pt>
    <dgm:pt modelId="{FCCA791C-B48A-4ABF-81B3-3E751DA5CFFF}" type="pres">
      <dgm:prSet presAssocID="{FF1E7012-641F-456F-96AC-FDB1F22904B2}" presName="comp" presStyleCnt="0"/>
      <dgm:spPr/>
    </dgm:pt>
    <dgm:pt modelId="{3624514B-D55B-49A5-8F9E-FD43D8EDA51C}" type="pres">
      <dgm:prSet presAssocID="{FF1E7012-641F-456F-96AC-FDB1F22904B2}" presName="rect2" presStyleLbl="node1" presStyleIdx="1" presStyleCnt="3">
        <dgm:presLayoutVars>
          <dgm:bulletEnabled val="1"/>
        </dgm:presLayoutVars>
      </dgm:prSet>
      <dgm:spPr/>
    </dgm:pt>
    <dgm:pt modelId="{9222CD11-C515-4151-86A4-7F5A8DF297EF}" type="pres">
      <dgm:prSet presAssocID="{FF1E7012-641F-456F-96AC-FDB1F22904B2}" presName="rect1" presStyleLbl="lnNode1" presStyleIdx="1" presStyleCnt="3"/>
      <dgm:spPr>
        <a:noFill/>
        <a:ln w="28575">
          <a:solidFill>
            <a:schemeClr val="tx1"/>
          </a:solidFill>
        </a:ln>
      </dgm:spPr>
    </dgm:pt>
    <dgm:pt modelId="{C9D5F164-22D6-42CA-AD26-F07596F51559}" type="pres">
      <dgm:prSet presAssocID="{FD184477-4560-4681-B1E8-76713C6F11C2}" presName="sibTrans" presStyleCnt="0"/>
      <dgm:spPr/>
    </dgm:pt>
    <dgm:pt modelId="{BAAB6F07-F670-4BFE-B964-AF7542D09762}" type="pres">
      <dgm:prSet presAssocID="{B25E386D-1612-4C25-B858-E5FACB348892}" presName="comp" presStyleCnt="0"/>
      <dgm:spPr/>
    </dgm:pt>
    <dgm:pt modelId="{1C4F45C9-3C73-4D0F-AE69-CDE539F87349}" type="pres">
      <dgm:prSet presAssocID="{B25E386D-1612-4C25-B858-E5FACB348892}" presName="rect2" presStyleLbl="node1" presStyleIdx="2" presStyleCnt="3">
        <dgm:presLayoutVars>
          <dgm:bulletEnabled val="1"/>
        </dgm:presLayoutVars>
      </dgm:prSet>
      <dgm:spPr/>
    </dgm:pt>
    <dgm:pt modelId="{4AFE8941-43B1-43BB-96AE-344700BF555B}" type="pres">
      <dgm:prSet presAssocID="{B25E386D-1612-4C25-B858-E5FACB348892}" presName="rect1" presStyleLbl="lnNode1" presStyleIdx="2" presStyleCnt="3"/>
      <dgm:spPr>
        <a:noFill/>
        <a:ln w="28575">
          <a:solidFill>
            <a:schemeClr val="tx1"/>
          </a:solidFill>
        </a:ln>
      </dgm:spPr>
    </dgm:pt>
  </dgm:ptLst>
  <dgm:cxnLst>
    <dgm:cxn modelId="{00883102-123B-4EE0-97FE-582BACA4924D}" type="presOf" srcId="{8F5FE1B7-5E8B-4D2A-9FE5-F45084431B9F}" destId="{8B17709D-375D-41C1-B1A0-0B44F6A8682B}" srcOrd="0" destOrd="0" presId="urn:microsoft.com/office/officeart/2008/layout/AlternatingPictureBlocks"/>
    <dgm:cxn modelId="{B50EDA4F-BC30-49A4-8758-C5B47DDDCE55}" type="presOf" srcId="{B25E386D-1612-4C25-B858-E5FACB348892}" destId="{1C4F45C9-3C73-4D0F-AE69-CDE539F87349}" srcOrd="0" destOrd="0" presId="urn:microsoft.com/office/officeart/2008/layout/AlternatingPictureBlocks"/>
    <dgm:cxn modelId="{154ECEAE-2E55-432B-8253-6BBEB9F451B6}" srcId="{3AE400F7-7851-42A3-987F-C7B06D77C5A7}" destId="{FF1E7012-641F-456F-96AC-FDB1F22904B2}" srcOrd="1" destOrd="0" parTransId="{C1FF21B3-709A-4840-A39A-7F24232F06BE}" sibTransId="{FD184477-4560-4681-B1E8-76713C6F11C2}"/>
    <dgm:cxn modelId="{EF7EA5B1-CD35-4689-9280-9A4231B6872F}" type="presOf" srcId="{3AE400F7-7851-42A3-987F-C7B06D77C5A7}" destId="{C86FF4A8-1E44-42BF-8F72-04696928816F}" srcOrd="0" destOrd="0" presId="urn:microsoft.com/office/officeart/2008/layout/AlternatingPictureBlocks"/>
    <dgm:cxn modelId="{81534CC5-AD63-4B78-ABC0-6F8E95457A05}" srcId="{3AE400F7-7851-42A3-987F-C7B06D77C5A7}" destId="{8F5FE1B7-5E8B-4D2A-9FE5-F45084431B9F}" srcOrd="0" destOrd="0" parTransId="{ECBFAA34-20AC-4F27-8C8B-48BA271E5AFB}" sibTransId="{BDD63694-3200-4B90-BD92-EB0890C7FFD7}"/>
    <dgm:cxn modelId="{7CF516D7-BF58-414F-B423-B1AE19085EDF}" type="presOf" srcId="{FF1E7012-641F-456F-96AC-FDB1F22904B2}" destId="{3624514B-D55B-49A5-8F9E-FD43D8EDA51C}" srcOrd="0" destOrd="0" presId="urn:microsoft.com/office/officeart/2008/layout/AlternatingPictureBlocks"/>
    <dgm:cxn modelId="{0AD1ACE9-C161-4C47-B27D-79DBAC47C2D0}" srcId="{3AE400F7-7851-42A3-987F-C7B06D77C5A7}" destId="{B25E386D-1612-4C25-B858-E5FACB348892}" srcOrd="2" destOrd="0" parTransId="{6B7A4CEB-E15E-4248-A0E6-BD258495A63E}" sibTransId="{6DEAD109-D32A-4310-9D39-A76A136531E7}"/>
    <dgm:cxn modelId="{91FF9DA4-EE5C-463F-9778-76DF5B36B629}" type="presParOf" srcId="{C86FF4A8-1E44-42BF-8F72-04696928816F}" destId="{595B114D-47DD-494B-B2E8-49F97CB9412E}" srcOrd="0" destOrd="0" presId="urn:microsoft.com/office/officeart/2008/layout/AlternatingPictureBlocks"/>
    <dgm:cxn modelId="{86C0F37F-2A52-4EF1-9A6E-D3F5C28BE7AC}" type="presParOf" srcId="{595B114D-47DD-494B-B2E8-49F97CB9412E}" destId="{8B17709D-375D-41C1-B1A0-0B44F6A8682B}" srcOrd="0" destOrd="0" presId="urn:microsoft.com/office/officeart/2008/layout/AlternatingPictureBlocks"/>
    <dgm:cxn modelId="{04A9E87C-BFCC-4815-9333-CF9D06ED325C}" type="presParOf" srcId="{595B114D-47DD-494B-B2E8-49F97CB9412E}" destId="{60771B86-8F83-4172-8F13-873EF8E043CD}" srcOrd="1" destOrd="0" presId="urn:microsoft.com/office/officeart/2008/layout/AlternatingPictureBlocks"/>
    <dgm:cxn modelId="{A1866A6C-16D4-4F18-B691-78CADF851749}" type="presParOf" srcId="{C86FF4A8-1E44-42BF-8F72-04696928816F}" destId="{F72EB1BA-64A5-4052-AF86-C0A97F10327D}" srcOrd="1" destOrd="0" presId="urn:microsoft.com/office/officeart/2008/layout/AlternatingPictureBlocks"/>
    <dgm:cxn modelId="{7DD502D4-C533-478B-8B9A-630E530FE617}" type="presParOf" srcId="{C86FF4A8-1E44-42BF-8F72-04696928816F}" destId="{FCCA791C-B48A-4ABF-81B3-3E751DA5CFFF}" srcOrd="2" destOrd="0" presId="urn:microsoft.com/office/officeart/2008/layout/AlternatingPictureBlocks"/>
    <dgm:cxn modelId="{E685D921-0919-45BC-A277-7654E7F3C036}" type="presParOf" srcId="{FCCA791C-B48A-4ABF-81B3-3E751DA5CFFF}" destId="{3624514B-D55B-49A5-8F9E-FD43D8EDA51C}" srcOrd="0" destOrd="0" presId="urn:microsoft.com/office/officeart/2008/layout/AlternatingPictureBlocks"/>
    <dgm:cxn modelId="{FA0222F8-D543-4062-B933-90655ACA8DFC}" type="presParOf" srcId="{FCCA791C-B48A-4ABF-81B3-3E751DA5CFFF}" destId="{9222CD11-C515-4151-86A4-7F5A8DF297EF}" srcOrd="1" destOrd="0" presId="urn:microsoft.com/office/officeart/2008/layout/AlternatingPictureBlocks"/>
    <dgm:cxn modelId="{331D9BE1-C425-4FD8-81D9-F5EFEB8AD027}" type="presParOf" srcId="{C86FF4A8-1E44-42BF-8F72-04696928816F}" destId="{C9D5F164-22D6-42CA-AD26-F07596F51559}" srcOrd="3" destOrd="0" presId="urn:microsoft.com/office/officeart/2008/layout/AlternatingPictureBlocks"/>
    <dgm:cxn modelId="{B65CBB5A-ACEF-469F-8964-539479B67419}" type="presParOf" srcId="{C86FF4A8-1E44-42BF-8F72-04696928816F}" destId="{BAAB6F07-F670-4BFE-B964-AF7542D09762}" srcOrd="4" destOrd="0" presId="urn:microsoft.com/office/officeart/2008/layout/AlternatingPictureBlocks"/>
    <dgm:cxn modelId="{F4E4A2D9-DD19-4373-9CDE-5C69047D0965}" type="presParOf" srcId="{BAAB6F07-F670-4BFE-B964-AF7542D09762}" destId="{1C4F45C9-3C73-4D0F-AE69-CDE539F87349}" srcOrd="0" destOrd="0" presId="urn:microsoft.com/office/officeart/2008/layout/AlternatingPictureBlocks"/>
    <dgm:cxn modelId="{9123420F-7B29-4F26-8409-513E2405BA59}" type="presParOf" srcId="{BAAB6F07-F670-4BFE-B964-AF7542D09762}" destId="{4AFE8941-43B1-43BB-96AE-344700BF555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68253-FC2A-4230-8D71-ADF217F4788D}">
      <dsp:nvSpPr>
        <dsp:cNvPr id="0" name=""/>
        <dsp:cNvSpPr/>
      </dsp:nvSpPr>
      <dsp:spPr>
        <a:xfrm>
          <a:off x="4715" y="2060"/>
          <a:ext cx="11550498" cy="2049326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000" kern="1200" dirty="0">
              <a:solidFill>
                <a:schemeClr val="tx1"/>
              </a:solidFill>
              <a:latin typeface="Sitka Display Semibold" pitchFamily="2" charset="0"/>
            </a:rPr>
            <a:t>HOSPITAL</a:t>
          </a:r>
          <a:endParaRPr lang="pt-BR" sz="1400" kern="1200" dirty="0">
            <a:solidFill>
              <a:schemeClr val="tx1"/>
            </a:solidFill>
            <a:latin typeface="Sitka Display Semibold" pitchFamily="2" charset="0"/>
          </a:endParaRPr>
        </a:p>
      </dsp:txBody>
      <dsp:txXfrm>
        <a:off x="64738" y="62083"/>
        <a:ext cx="11430452" cy="1929280"/>
      </dsp:txXfrm>
    </dsp:sp>
    <dsp:sp modelId="{DF4603CA-4BA4-41ED-9930-F197CCE05A62}">
      <dsp:nvSpPr>
        <dsp:cNvPr id="0" name=""/>
        <dsp:cNvSpPr/>
      </dsp:nvSpPr>
      <dsp:spPr>
        <a:xfrm>
          <a:off x="4715" y="2352622"/>
          <a:ext cx="1073865" cy="2049326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solidFill>
                <a:prstClr val="black"/>
              </a:solidFill>
              <a:latin typeface="Sitka Display Semibold" pitchFamily="2" charset="0"/>
              <a:ea typeface="+mn-ea"/>
              <a:cs typeface="+mn-cs"/>
            </a:rPr>
            <a:t>RECEPÇÃO</a:t>
          </a:r>
        </a:p>
      </dsp:txBody>
      <dsp:txXfrm>
        <a:off x="36167" y="2384074"/>
        <a:ext cx="1010961" cy="1986422"/>
      </dsp:txXfrm>
    </dsp:sp>
    <dsp:sp modelId="{77EBCF71-0F07-4EB3-BC42-E655AF7191C3}">
      <dsp:nvSpPr>
        <dsp:cNvPr id="0" name=""/>
        <dsp:cNvSpPr/>
      </dsp:nvSpPr>
      <dsp:spPr>
        <a:xfrm>
          <a:off x="1168786" y="2352622"/>
          <a:ext cx="1073865" cy="2049326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black"/>
              </a:solidFill>
              <a:latin typeface="Sitka Display Semibold" pitchFamily="2" charset="0"/>
              <a:ea typeface="+mn-ea"/>
              <a:cs typeface="+mn-cs"/>
            </a:rPr>
            <a:t>EMERGENCIA</a:t>
          </a:r>
        </a:p>
      </dsp:txBody>
      <dsp:txXfrm>
        <a:off x="1200238" y="2384074"/>
        <a:ext cx="1010961" cy="1986422"/>
      </dsp:txXfrm>
    </dsp:sp>
    <dsp:sp modelId="{DCEFA396-D4A1-4060-A13B-6CC6126DBB91}">
      <dsp:nvSpPr>
        <dsp:cNvPr id="0" name=""/>
        <dsp:cNvSpPr/>
      </dsp:nvSpPr>
      <dsp:spPr>
        <a:xfrm>
          <a:off x="2332856" y="2352622"/>
          <a:ext cx="1073865" cy="2049326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black"/>
              </a:solidFill>
              <a:latin typeface="Sitka Display Semibold" pitchFamily="2" charset="0"/>
              <a:ea typeface="+mn-ea"/>
              <a:cs typeface="+mn-cs"/>
            </a:rPr>
            <a:t>ENFERMAGEM</a:t>
          </a:r>
        </a:p>
      </dsp:txBody>
      <dsp:txXfrm>
        <a:off x="2364308" y="2384074"/>
        <a:ext cx="1010961" cy="1986422"/>
      </dsp:txXfrm>
    </dsp:sp>
    <dsp:sp modelId="{9560A3BB-9C55-4171-A1FC-FBFCD0DD4803}">
      <dsp:nvSpPr>
        <dsp:cNvPr id="0" name=""/>
        <dsp:cNvSpPr/>
      </dsp:nvSpPr>
      <dsp:spPr>
        <a:xfrm>
          <a:off x="3496926" y="2352622"/>
          <a:ext cx="1073865" cy="2049326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black"/>
              </a:solidFill>
              <a:latin typeface="Sitka Display Semibold" pitchFamily="2" charset="0"/>
              <a:ea typeface="+mn-ea"/>
              <a:cs typeface="+mn-cs"/>
            </a:rPr>
            <a:t>POSTO 1</a:t>
          </a:r>
        </a:p>
      </dsp:txBody>
      <dsp:txXfrm>
        <a:off x="3528378" y="2384074"/>
        <a:ext cx="1010961" cy="1986422"/>
      </dsp:txXfrm>
    </dsp:sp>
    <dsp:sp modelId="{21D455F0-0A65-490A-8725-32B2E74C6144}">
      <dsp:nvSpPr>
        <dsp:cNvPr id="0" name=""/>
        <dsp:cNvSpPr/>
      </dsp:nvSpPr>
      <dsp:spPr>
        <a:xfrm>
          <a:off x="4660997" y="2352622"/>
          <a:ext cx="1073865" cy="2049326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prstClr val="black"/>
              </a:solidFill>
              <a:latin typeface="Sitka Display Semibold" pitchFamily="2" charset="0"/>
              <a:ea typeface="+mn-ea"/>
              <a:cs typeface="+mn-cs"/>
            </a:rPr>
            <a:t>FARMACIA</a:t>
          </a:r>
        </a:p>
      </dsp:txBody>
      <dsp:txXfrm>
        <a:off x="4692449" y="2384074"/>
        <a:ext cx="1010961" cy="1986422"/>
      </dsp:txXfrm>
    </dsp:sp>
    <dsp:sp modelId="{908B5CE4-8CF8-4D01-8B16-3B3475091635}">
      <dsp:nvSpPr>
        <dsp:cNvPr id="0" name=""/>
        <dsp:cNvSpPr/>
      </dsp:nvSpPr>
      <dsp:spPr>
        <a:xfrm>
          <a:off x="5825067" y="2352622"/>
          <a:ext cx="1073865" cy="2049326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black"/>
              </a:solidFill>
              <a:latin typeface="Sitka Display Semibold" pitchFamily="2" charset="0"/>
              <a:ea typeface="+mn-ea"/>
              <a:cs typeface="+mn-cs"/>
            </a:rPr>
            <a:t>CENTRO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black"/>
              </a:solidFill>
              <a:latin typeface="Sitka Display Semibold" pitchFamily="2" charset="0"/>
              <a:ea typeface="+mn-ea"/>
              <a:cs typeface="+mn-cs"/>
            </a:rPr>
            <a:t>CIRURGICO</a:t>
          </a:r>
        </a:p>
      </dsp:txBody>
      <dsp:txXfrm>
        <a:off x="5856519" y="2384074"/>
        <a:ext cx="1010961" cy="1986422"/>
      </dsp:txXfrm>
    </dsp:sp>
    <dsp:sp modelId="{A10D0004-C70E-432C-84B2-3B32134DE36C}">
      <dsp:nvSpPr>
        <dsp:cNvPr id="0" name=""/>
        <dsp:cNvSpPr/>
      </dsp:nvSpPr>
      <dsp:spPr>
        <a:xfrm>
          <a:off x="6989137" y="2352622"/>
          <a:ext cx="1073865" cy="2049326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prstClr val="black"/>
              </a:solidFill>
              <a:latin typeface="Sitka Display Semibold" pitchFamily="2" charset="0"/>
              <a:ea typeface="+mn-ea"/>
              <a:cs typeface="+mn-cs"/>
            </a:rPr>
            <a:t>UTI</a:t>
          </a:r>
        </a:p>
      </dsp:txBody>
      <dsp:txXfrm>
        <a:off x="7020589" y="2384074"/>
        <a:ext cx="1010961" cy="1986422"/>
      </dsp:txXfrm>
    </dsp:sp>
    <dsp:sp modelId="{56766531-5C78-472F-B802-12F419D54F48}">
      <dsp:nvSpPr>
        <dsp:cNvPr id="0" name=""/>
        <dsp:cNvSpPr/>
      </dsp:nvSpPr>
      <dsp:spPr>
        <a:xfrm>
          <a:off x="8153207" y="2352622"/>
          <a:ext cx="1073865" cy="2049326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prstClr val="black"/>
              </a:solidFill>
              <a:latin typeface="Sitka Display Semibold" pitchFamily="2" charset="0"/>
              <a:ea typeface="+mn-ea"/>
              <a:cs typeface="+mn-cs"/>
            </a:rPr>
            <a:t>T.I</a:t>
          </a:r>
        </a:p>
      </dsp:txBody>
      <dsp:txXfrm>
        <a:off x="8184659" y="2384074"/>
        <a:ext cx="1010961" cy="1986422"/>
      </dsp:txXfrm>
    </dsp:sp>
    <dsp:sp modelId="{2E9B7A1F-3B9B-4632-ACC9-5E7FC9FB45A0}">
      <dsp:nvSpPr>
        <dsp:cNvPr id="0" name=""/>
        <dsp:cNvSpPr/>
      </dsp:nvSpPr>
      <dsp:spPr>
        <a:xfrm>
          <a:off x="9317278" y="2352622"/>
          <a:ext cx="1073865" cy="2049326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black"/>
              </a:solidFill>
              <a:latin typeface="Sitka Display Semibold" pitchFamily="2" charset="0"/>
              <a:ea typeface="+mn-ea"/>
              <a:cs typeface="+mn-cs"/>
            </a:rPr>
            <a:t>ENGENHARIA</a:t>
          </a:r>
        </a:p>
      </dsp:txBody>
      <dsp:txXfrm>
        <a:off x="9348730" y="2384074"/>
        <a:ext cx="1010961" cy="1986422"/>
      </dsp:txXfrm>
    </dsp:sp>
    <dsp:sp modelId="{76953296-AA83-463A-A306-AF01BAE669B1}">
      <dsp:nvSpPr>
        <dsp:cNvPr id="0" name=""/>
        <dsp:cNvSpPr/>
      </dsp:nvSpPr>
      <dsp:spPr>
        <a:xfrm>
          <a:off x="10481348" y="2352622"/>
          <a:ext cx="1073865" cy="2049326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prstClr val="black"/>
              </a:solidFill>
              <a:latin typeface="Sitka Display Semibold" pitchFamily="2" charset="0"/>
              <a:ea typeface="+mn-ea"/>
              <a:cs typeface="+mn-cs"/>
            </a:rPr>
            <a:t>ADM</a:t>
          </a:r>
        </a:p>
      </dsp:txBody>
      <dsp:txXfrm>
        <a:off x="10512800" y="2384074"/>
        <a:ext cx="1010961" cy="198642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7709D-375D-41C1-B1A0-0B44F6A8682B}">
      <dsp:nvSpPr>
        <dsp:cNvPr id="0" name=""/>
        <dsp:cNvSpPr/>
      </dsp:nvSpPr>
      <dsp:spPr>
        <a:xfrm>
          <a:off x="1882403" y="945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MANUTENÇÃO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PREDIAL</a:t>
          </a:r>
        </a:p>
      </dsp:txBody>
      <dsp:txXfrm>
        <a:off x="1882403" y="945"/>
        <a:ext cx="2841146" cy="1285005"/>
      </dsp:txXfrm>
    </dsp:sp>
    <dsp:sp modelId="{60771B86-8F83-4172-8F13-873EF8E043CD}">
      <dsp:nvSpPr>
        <dsp:cNvPr id="0" name=""/>
        <dsp:cNvSpPr/>
      </dsp:nvSpPr>
      <dsp:spPr>
        <a:xfrm>
          <a:off x="483032" y="945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4514B-D55B-49A5-8F9E-FD43D8EDA51C}">
      <dsp:nvSpPr>
        <dsp:cNvPr id="0" name=""/>
        <dsp:cNvSpPr/>
      </dsp:nvSpPr>
      <dsp:spPr>
        <a:xfrm>
          <a:off x="483032" y="1497976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MANUTENÇÃO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CLÍNICA</a:t>
          </a:r>
        </a:p>
      </dsp:txBody>
      <dsp:txXfrm>
        <a:off x="483032" y="1497976"/>
        <a:ext cx="2841146" cy="1285005"/>
      </dsp:txXfrm>
    </dsp:sp>
    <dsp:sp modelId="{9222CD11-C515-4151-86A4-7F5A8DF297EF}">
      <dsp:nvSpPr>
        <dsp:cNvPr id="0" name=""/>
        <dsp:cNvSpPr/>
      </dsp:nvSpPr>
      <dsp:spPr>
        <a:xfrm>
          <a:off x="3451394" y="1497976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F45C9-3C73-4D0F-AE69-CDE539F87349}">
      <dsp:nvSpPr>
        <dsp:cNvPr id="0" name=""/>
        <dsp:cNvSpPr/>
      </dsp:nvSpPr>
      <dsp:spPr>
        <a:xfrm>
          <a:off x="1882403" y="2995007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ALMOX.</a:t>
          </a:r>
        </a:p>
      </dsp:txBody>
      <dsp:txXfrm>
        <a:off x="1882403" y="2995007"/>
        <a:ext cx="2841146" cy="1285005"/>
      </dsp:txXfrm>
    </dsp:sp>
    <dsp:sp modelId="{4AFE8941-43B1-43BB-96AE-344700BF555B}">
      <dsp:nvSpPr>
        <dsp:cNvPr id="0" name=""/>
        <dsp:cNvSpPr/>
      </dsp:nvSpPr>
      <dsp:spPr>
        <a:xfrm>
          <a:off x="483032" y="2995007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7709D-375D-41C1-B1A0-0B44F6A8682B}">
      <dsp:nvSpPr>
        <dsp:cNvPr id="0" name=""/>
        <dsp:cNvSpPr/>
      </dsp:nvSpPr>
      <dsp:spPr>
        <a:xfrm>
          <a:off x="1882403" y="945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COMPRAS</a:t>
          </a:r>
        </a:p>
      </dsp:txBody>
      <dsp:txXfrm>
        <a:off x="1882403" y="945"/>
        <a:ext cx="2841146" cy="1285005"/>
      </dsp:txXfrm>
    </dsp:sp>
    <dsp:sp modelId="{60771B86-8F83-4172-8F13-873EF8E043CD}">
      <dsp:nvSpPr>
        <dsp:cNvPr id="0" name=""/>
        <dsp:cNvSpPr/>
      </dsp:nvSpPr>
      <dsp:spPr>
        <a:xfrm>
          <a:off x="483032" y="945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4514B-D55B-49A5-8F9E-FD43D8EDA51C}">
      <dsp:nvSpPr>
        <dsp:cNvPr id="0" name=""/>
        <dsp:cNvSpPr/>
      </dsp:nvSpPr>
      <dsp:spPr>
        <a:xfrm>
          <a:off x="483032" y="1497976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COMERCIAL</a:t>
          </a:r>
        </a:p>
      </dsp:txBody>
      <dsp:txXfrm>
        <a:off x="483032" y="1497976"/>
        <a:ext cx="2841146" cy="1285005"/>
      </dsp:txXfrm>
    </dsp:sp>
    <dsp:sp modelId="{9222CD11-C515-4151-86A4-7F5A8DF297EF}">
      <dsp:nvSpPr>
        <dsp:cNvPr id="0" name=""/>
        <dsp:cNvSpPr/>
      </dsp:nvSpPr>
      <dsp:spPr>
        <a:xfrm>
          <a:off x="3451394" y="1497976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F45C9-3C73-4D0F-AE69-CDE539F87349}">
      <dsp:nvSpPr>
        <dsp:cNvPr id="0" name=""/>
        <dsp:cNvSpPr/>
      </dsp:nvSpPr>
      <dsp:spPr>
        <a:xfrm>
          <a:off x="1882403" y="2995007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DIRETORIA</a:t>
          </a:r>
        </a:p>
      </dsp:txBody>
      <dsp:txXfrm>
        <a:off x="1882403" y="2995007"/>
        <a:ext cx="2841146" cy="1285005"/>
      </dsp:txXfrm>
    </dsp:sp>
    <dsp:sp modelId="{4AFE8941-43B1-43BB-96AE-344700BF555B}">
      <dsp:nvSpPr>
        <dsp:cNvPr id="0" name=""/>
        <dsp:cNvSpPr/>
      </dsp:nvSpPr>
      <dsp:spPr>
        <a:xfrm>
          <a:off x="483032" y="2995007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7709D-375D-41C1-B1A0-0B44F6A8682B}">
      <dsp:nvSpPr>
        <dsp:cNvPr id="0" name=""/>
        <dsp:cNvSpPr/>
      </dsp:nvSpPr>
      <dsp:spPr>
        <a:xfrm>
          <a:off x="1882403" y="945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SECRETARÍA</a:t>
          </a:r>
        </a:p>
      </dsp:txBody>
      <dsp:txXfrm>
        <a:off x="1882403" y="945"/>
        <a:ext cx="2841146" cy="1285005"/>
      </dsp:txXfrm>
    </dsp:sp>
    <dsp:sp modelId="{60771B86-8F83-4172-8F13-873EF8E043CD}">
      <dsp:nvSpPr>
        <dsp:cNvPr id="0" name=""/>
        <dsp:cNvSpPr/>
      </dsp:nvSpPr>
      <dsp:spPr>
        <a:xfrm>
          <a:off x="483032" y="945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4514B-D55B-49A5-8F9E-FD43D8EDA51C}">
      <dsp:nvSpPr>
        <dsp:cNvPr id="0" name=""/>
        <dsp:cNvSpPr/>
      </dsp:nvSpPr>
      <dsp:spPr>
        <a:xfrm>
          <a:off x="483032" y="1497976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COPA</a:t>
          </a:r>
        </a:p>
      </dsp:txBody>
      <dsp:txXfrm>
        <a:off x="483032" y="1497976"/>
        <a:ext cx="2841146" cy="1285005"/>
      </dsp:txXfrm>
    </dsp:sp>
    <dsp:sp modelId="{9222CD11-C515-4151-86A4-7F5A8DF297EF}">
      <dsp:nvSpPr>
        <dsp:cNvPr id="0" name=""/>
        <dsp:cNvSpPr/>
      </dsp:nvSpPr>
      <dsp:spPr>
        <a:xfrm>
          <a:off x="3451394" y="1497976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F45C9-3C73-4D0F-AE69-CDE539F87349}">
      <dsp:nvSpPr>
        <dsp:cNvPr id="0" name=""/>
        <dsp:cNvSpPr/>
      </dsp:nvSpPr>
      <dsp:spPr>
        <a:xfrm>
          <a:off x="1882403" y="2995007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ALMOX.</a:t>
          </a:r>
        </a:p>
      </dsp:txBody>
      <dsp:txXfrm>
        <a:off x="1882403" y="2995007"/>
        <a:ext cx="2841146" cy="1285005"/>
      </dsp:txXfrm>
    </dsp:sp>
    <dsp:sp modelId="{4AFE8941-43B1-43BB-96AE-344700BF555B}">
      <dsp:nvSpPr>
        <dsp:cNvPr id="0" name=""/>
        <dsp:cNvSpPr/>
      </dsp:nvSpPr>
      <dsp:spPr>
        <a:xfrm>
          <a:off x="483032" y="2995007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7709D-375D-41C1-B1A0-0B44F6A8682B}">
      <dsp:nvSpPr>
        <dsp:cNvPr id="0" name=""/>
        <dsp:cNvSpPr/>
      </dsp:nvSpPr>
      <dsp:spPr>
        <a:xfrm>
          <a:off x="1882403" y="945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LEITOS</a:t>
          </a:r>
        </a:p>
      </dsp:txBody>
      <dsp:txXfrm>
        <a:off x="1882403" y="945"/>
        <a:ext cx="2841146" cy="1285005"/>
      </dsp:txXfrm>
    </dsp:sp>
    <dsp:sp modelId="{60771B86-8F83-4172-8F13-873EF8E043CD}">
      <dsp:nvSpPr>
        <dsp:cNvPr id="0" name=""/>
        <dsp:cNvSpPr/>
      </dsp:nvSpPr>
      <dsp:spPr>
        <a:xfrm>
          <a:off x="483032" y="945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4514B-D55B-49A5-8F9E-FD43D8EDA51C}">
      <dsp:nvSpPr>
        <dsp:cNvPr id="0" name=""/>
        <dsp:cNvSpPr/>
      </dsp:nvSpPr>
      <dsp:spPr>
        <a:xfrm>
          <a:off x="483032" y="1497976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ANÁLISE</a:t>
          </a:r>
        </a:p>
      </dsp:txBody>
      <dsp:txXfrm>
        <a:off x="483032" y="1497976"/>
        <a:ext cx="2841146" cy="1285005"/>
      </dsp:txXfrm>
    </dsp:sp>
    <dsp:sp modelId="{9222CD11-C515-4151-86A4-7F5A8DF297EF}">
      <dsp:nvSpPr>
        <dsp:cNvPr id="0" name=""/>
        <dsp:cNvSpPr/>
      </dsp:nvSpPr>
      <dsp:spPr>
        <a:xfrm>
          <a:off x="3451394" y="1497976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F45C9-3C73-4D0F-AE69-CDE539F87349}">
      <dsp:nvSpPr>
        <dsp:cNvPr id="0" name=""/>
        <dsp:cNvSpPr/>
      </dsp:nvSpPr>
      <dsp:spPr>
        <a:xfrm>
          <a:off x="1882403" y="2995007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PRÉ CONSULTA</a:t>
          </a:r>
        </a:p>
      </dsp:txBody>
      <dsp:txXfrm>
        <a:off x="1882403" y="2995007"/>
        <a:ext cx="2841146" cy="1285005"/>
      </dsp:txXfrm>
    </dsp:sp>
    <dsp:sp modelId="{4AFE8941-43B1-43BB-96AE-344700BF555B}">
      <dsp:nvSpPr>
        <dsp:cNvPr id="0" name=""/>
        <dsp:cNvSpPr/>
      </dsp:nvSpPr>
      <dsp:spPr>
        <a:xfrm>
          <a:off x="483032" y="2995007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7709D-375D-41C1-B1A0-0B44F6A8682B}">
      <dsp:nvSpPr>
        <dsp:cNvPr id="0" name=""/>
        <dsp:cNvSpPr/>
      </dsp:nvSpPr>
      <dsp:spPr>
        <a:xfrm>
          <a:off x="1882403" y="945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EQUIPAMENTOS</a:t>
          </a:r>
        </a:p>
      </dsp:txBody>
      <dsp:txXfrm>
        <a:off x="1882403" y="945"/>
        <a:ext cx="2841146" cy="1285005"/>
      </dsp:txXfrm>
    </dsp:sp>
    <dsp:sp modelId="{60771B86-8F83-4172-8F13-873EF8E043CD}">
      <dsp:nvSpPr>
        <dsp:cNvPr id="0" name=""/>
        <dsp:cNvSpPr/>
      </dsp:nvSpPr>
      <dsp:spPr>
        <a:xfrm>
          <a:off x="483032" y="945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4514B-D55B-49A5-8F9E-FD43D8EDA51C}">
      <dsp:nvSpPr>
        <dsp:cNvPr id="0" name=""/>
        <dsp:cNvSpPr/>
      </dsp:nvSpPr>
      <dsp:spPr>
        <a:xfrm>
          <a:off x="483032" y="1497976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QUARTOS</a:t>
          </a:r>
        </a:p>
      </dsp:txBody>
      <dsp:txXfrm>
        <a:off x="483032" y="1497976"/>
        <a:ext cx="2841146" cy="1285005"/>
      </dsp:txXfrm>
    </dsp:sp>
    <dsp:sp modelId="{9222CD11-C515-4151-86A4-7F5A8DF297EF}">
      <dsp:nvSpPr>
        <dsp:cNvPr id="0" name=""/>
        <dsp:cNvSpPr/>
      </dsp:nvSpPr>
      <dsp:spPr>
        <a:xfrm>
          <a:off x="3451394" y="1497976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F45C9-3C73-4D0F-AE69-CDE539F87349}">
      <dsp:nvSpPr>
        <dsp:cNvPr id="0" name=""/>
        <dsp:cNvSpPr/>
      </dsp:nvSpPr>
      <dsp:spPr>
        <a:xfrm>
          <a:off x="1882403" y="2995007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RECEPÇÃO</a:t>
          </a:r>
        </a:p>
      </dsp:txBody>
      <dsp:txXfrm>
        <a:off x="1882403" y="2995007"/>
        <a:ext cx="2841146" cy="1285005"/>
      </dsp:txXfrm>
    </dsp:sp>
    <dsp:sp modelId="{4AFE8941-43B1-43BB-96AE-344700BF555B}">
      <dsp:nvSpPr>
        <dsp:cNvPr id="0" name=""/>
        <dsp:cNvSpPr/>
      </dsp:nvSpPr>
      <dsp:spPr>
        <a:xfrm>
          <a:off x="483032" y="2995007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7709D-375D-41C1-B1A0-0B44F6A8682B}">
      <dsp:nvSpPr>
        <dsp:cNvPr id="0" name=""/>
        <dsp:cNvSpPr/>
      </dsp:nvSpPr>
      <dsp:spPr>
        <a:xfrm>
          <a:off x="1882403" y="945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QUARTOS</a:t>
          </a:r>
        </a:p>
      </dsp:txBody>
      <dsp:txXfrm>
        <a:off x="1882403" y="945"/>
        <a:ext cx="2841146" cy="1285005"/>
      </dsp:txXfrm>
    </dsp:sp>
    <dsp:sp modelId="{60771B86-8F83-4172-8F13-873EF8E043CD}">
      <dsp:nvSpPr>
        <dsp:cNvPr id="0" name=""/>
        <dsp:cNvSpPr/>
      </dsp:nvSpPr>
      <dsp:spPr>
        <a:xfrm>
          <a:off x="483032" y="945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4514B-D55B-49A5-8F9E-FD43D8EDA51C}">
      <dsp:nvSpPr>
        <dsp:cNvPr id="0" name=""/>
        <dsp:cNvSpPr/>
      </dsp:nvSpPr>
      <dsp:spPr>
        <a:xfrm>
          <a:off x="483032" y="1497976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RECEPÇÃO</a:t>
          </a:r>
        </a:p>
      </dsp:txBody>
      <dsp:txXfrm>
        <a:off x="483032" y="1497976"/>
        <a:ext cx="2841146" cy="1285005"/>
      </dsp:txXfrm>
    </dsp:sp>
    <dsp:sp modelId="{9222CD11-C515-4151-86A4-7F5A8DF297EF}">
      <dsp:nvSpPr>
        <dsp:cNvPr id="0" name=""/>
        <dsp:cNvSpPr/>
      </dsp:nvSpPr>
      <dsp:spPr>
        <a:xfrm>
          <a:off x="3451394" y="1497976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F45C9-3C73-4D0F-AE69-CDE539F87349}">
      <dsp:nvSpPr>
        <dsp:cNvPr id="0" name=""/>
        <dsp:cNvSpPr/>
      </dsp:nvSpPr>
      <dsp:spPr>
        <a:xfrm>
          <a:off x="1882403" y="2995007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ALMOX.</a:t>
          </a:r>
        </a:p>
      </dsp:txBody>
      <dsp:txXfrm>
        <a:off x="1882403" y="2995007"/>
        <a:ext cx="2841146" cy="1285005"/>
      </dsp:txXfrm>
    </dsp:sp>
    <dsp:sp modelId="{4AFE8941-43B1-43BB-96AE-344700BF555B}">
      <dsp:nvSpPr>
        <dsp:cNvPr id="0" name=""/>
        <dsp:cNvSpPr/>
      </dsp:nvSpPr>
      <dsp:spPr>
        <a:xfrm>
          <a:off x="483032" y="2995007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7709D-375D-41C1-B1A0-0B44F6A8682B}">
      <dsp:nvSpPr>
        <dsp:cNvPr id="0" name=""/>
        <dsp:cNvSpPr/>
      </dsp:nvSpPr>
      <dsp:spPr>
        <a:xfrm>
          <a:off x="1882403" y="945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RECEPÇÃO</a:t>
          </a:r>
        </a:p>
      </dsp:txBody>
      <dsp:txXfrm>
        <a:off x="1882403" y="945"/>
        <a:ext cx="2841146" cy="1285005"/>
      </dsp:txXfrm>
    </dsp:sp>
    <dsp:sp modelId="{60771B86-8F83-4172-8F13-873EF8E043CD}">
      <dsp:nvSpPr>
        <dsp:cNvPr id="0" name=""/>
        <dsp:cNvSpPr/>
      </dsp:nvSpPr>
      <dsp:spPr>
        <a:xfrm>
          <a:off x="483032" y="945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4514B-D55B-49A5-8F9E-FD43D8EDA51C}">
      <dsp:nvSpPr>
        <dsp:cNvPr id="0" name=""/>
        <dsp:cNvSpPr/>
      </dsp:nvSpPr>
      <dsp:spPr>
        <a:xfrm>
          <a:off x="483032" y="1497976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ALMOX.</a:t>
          </a:r>
        </a:p>
      </dsp:txBody>
      <dsp:txXfrm>
        <a:off x="483032" y="1497976"/>
        <a:ext cx="2841146" cy="1285005"/>
      </dsp:txXfrm>
    </dsp:sp>
    <dsp:sp modelId="{9222CD11-C515-4151-86A4-7F5A8DF297EF}">
      <dsp:nvSpPr>
        <dsp:cNvPr id="0" name=""/>
        <dsp:cNvSpPr/>
      </dsp:nvSpPr>
      <dsp:spPr>
        <a:xfrm>
          <a:off x="3451394" y="1497976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F45C9-3C73-4D0F-AE69-CDE539F87349}">
      <dsp:nvSpPr>
        <dsp:cNvPr id="0" name=""/>
        <dsp:cNvSpPr/>
      </dsp:nvSpPr>
      <dsp:spPr>
        <a:xfrm>
          <a:off x="1882403" y="2995007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ESTOQUE</a:t>
          </a:r>
        </a:p>
      </dsp:txBody>
      <dsp:txXfrm>
        <a:off x="1882403" y="2995007"/>
        <a:ext cx="2841146" cy="1285005"/>
      </dsp:txXfrm>
    </dsp:sp>
    <dsp:sp modelId="{4AFE8941-43B1-43BB-96AE-344700BF555B}">
      <dsp:nvSpPr>
        <dsp:cNvPr id="0" name=""/>
        <dsp:cNvSpPr/>
      </dsp:nvSpPr>
      <dsp:spPr>
        <a:xfrm>
          <a:off x="483032" y="2995007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7709D-375D-41C1-B1A0-0B44F6A8682B}">
      <dsp:nvSpPr>
        <dsp:cNvPr id="0" name=""/>
        <dsp:cNvSpPr/>
      </dsp:nvSpPr>
      <dsp:spPr>
        <a:xfrm>
          <a:off x="1882403" y="945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SALAS</a:t>
          </a:r>
        </a:p>
      </dsp:txBody>
      <dsp:txXfrm>
        <a:off x="1882403" y="945"/>
        <a:ext cx="2841146" cy="1285005"/>
      </dsp:txXfrm>
    </dsp:sp>
    <dsp:sp modelId="{60771B86-8F83-4172-8F13-873EF8E043CD}">
      <dsp:nvSpPr>
        <dsp:cNvPr id="0" name=""/>
        <dsp:cNvSpPr/>
      </dsp:nvSpPr>
      <dsp:spPr>
        <a:xfrm>
          <a:off x="483032" y="945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4514B-D55B-49A5-8F9E-FD43D8EDA51C}">
      <dsp:nvSpPr>
        <dsp:cNvPr id="0" name=""/>
        <dsp:cNvSpPr/>
      </dsp:nvSpPr>
      <dsp:spPr>
        <a:xfrm>
          <a:off x="483032" y="1497976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FARMÁCIA</a:t>
          </a:r>
        </a:p>
      </dsp:txBody>
      <dsp:txXfrm>
        <a:off x="483032" y="1497976"/>
        <a:ext cx="2841146" cy="1285005"/>
      </dsp:txXfrm>
    </dsp:sp>
    <dsp:sp modelId="{9222CD11-C515-4151-86A4-7F5A8DF297EF}">
      <dsp:nvSpPr>
        <dsp:cNvPr id="0" name=""/>
        <dsp:cNvSpPr/>
      </dsp:nvSpPr>
      <dsp:spPr>
        <a:xfrm>
          <a:off x="3451394" y="1497976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F45C9-3C73-4D0F-AE69-CDE539F87349}">
      <dsp:nvSpPr>
        <dsp:cNvPr id="0" name=""/>
        <dsp:cNvSpPr/>
      </dsp:nvSpPr>
      <dsp:spPr>
        <a:xfrm>
          <a:off x="1882403" y="2995007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CME</a:t>
          </a:r>
        </a:p>
      </dsp:txBody>
      <dsp:txXfrm>
        <a:off x="1882403" y="2995007"/>
        <a:ext cx="2841146" cy="1285005"/>
      </dsp:txXfrm>
    </dsp:sp>
    <dsp:sp modelId="{4AFE8941-43B1-43BB-96AE-344700BF555B}">
      <dsp:nvSpPr>
        <dsp:cNvPr id="0" name=""/>
        <dsp:cNvSpPr/>
      </dsp:nvSpPr>
      <dsp:spPr>
        <a:xfrm>
          <a:off x="483032" y="2995007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7709D-375D-41C1-B1A0-0B44F6A8682B}">
      <dsp:nvSpPr>
        <dsp:cNvPr id="0" name=""/>
        <dsp:cNvSpPr/>
      </dsp:nvSpPr>
      <dsp:spPr>
        <a:xfrm>
          <a:off x="1882403" y="945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ISOLAMENTO</a:t>
          </a:r>
        </a:p>
      </dsp:txBody>
      <dsp:txXfrm>
        <a:off x="1882403" y="945"/>
        <a:ext cx="2841146" cy="1285005"/>
      </dsp:txXfrm>
    </dsp:sp>
    <dsp:sp modelId="{60771B86-8F83-4172-8F13-873EF8E043CD}">
      <dsp:nvSpPr>
        <dsp:cNvPr id="0" name=""/>
        <dsp:cNvSpPr/>
      </dsp:nvSpPr>
      <dsp:spPr>
        <a:xfrm>
          <a:off x="483032" y="945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4514B-D55B-49A5-8F9E-FD43D8EDA51C}">
      <dsp:nvSpPr>
        <dsp:cNvPr id="0" name=""/>
        <dsp:cNvSpPr/>
      </dsp:nvSpPr>
      <dsp:spPr>
        <a:xfrm>
          <a:off x="483032" y="1497976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RECEPÇÃO</a:t>
          </a:r>
        </a:p>
      </dsp:txBody>
      <dsp:txXfrm>
        <a:off x="483032" y="1497976"/>
        <a:ext cx="2841146" cy="1285005"/>
      </dsp:txXfrm>
    </dsp:sp>
    <dsp:sp modelId="{9222CD11-C515-4151-86A4-7F5A8DF297EF}">
      <dsp:nvSpPr>
        <dsp:cNvPr id="0" name=""/>
        <dsp:cNvSpPr/>
      </dsp:nvSpPr>
      <dsp:spPr>
        <a:xfrm>
          <a:off x="3451394" y="1497976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F45C9-3C73-4D0F-AE69-CDE539F87349}">
      <dsp:nvSpPr>
        <dsp:cNvPr id="0" name=""/>
        <dsp:cNvSpPr/>
      </dsp:nvSpPr>
      <dsp:spPr>
        <a:xfrm>
          <a:off x="1882403" y="2995007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LEITOS</a:t>
          </a:r>
        </a:p>
      </dsp:txBody>
      <dsp:txXfrm>
        <a:off x="1882403" y="2995007"/>
        <a:ext cx="2841146" cy="1285005"/>
      </dsp:txXfrm>
    </dsp:sp>
    <dsp:sp modelId="{4AFE8941-43B1-43BB-96AE-344700BF555B}">
      <dsp:nvSpPr>
        <dsp:cNvPr id="0" name=""/>
        <dsp:cNvSpPr/>
      </dsp:nvSpPr>
      <dsp:spPr>
        <a:xfrm>
          <a:off x="483032" y="2995007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7709D-375D-41C1-B1A0-0B44F6A8682B}">
      <dsp:nvSpPr>
        <dsp:cNvPr id="0" name=""/>
        <dsp:cNvSpPr/>
      </dsp:nvSpPr>
      <dsp:spPr>
        <a:xfrm>
          <a:off x="1882403" y="945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DESENVOLVIMENTO</a:t>
          </a:r>
        </a:p>
      </dsp:txBody>
      <dsp:txXfrm>
        <a:off x="1882403" y="945"/>
        <a:ext cx="2841146" cy="1285005"/>
      </dsp:txXfrm>
    </dsp:sp>
    <dsp:sp modelId="{60771B86-8F83-4172-8F13-873EF8E043CD}">
      <dsp:nvSpPr>
        <dsp:cNvPr id="0" name=""/>
        <dsp:cNvSpPr/>
      </dsp:nvSpPr>
      <dsp:spPr>
        <a:xfrm>
          <a:off x="483032" y="945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4514B-D55B-49A5-8F9E-FD43D8EDA51C}">
      <dsp:nvSpPr>
        <dsp:cNvPr id="0" name=""/>
        <dsp:cNvSpPr/>
      </dsp:nvSpPr>
      <dsp:spPr>
        <a:xfrm>
          <a:off x="483032" y="1497976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SUPORTE</a:t>
          </a:r>
        </a:p>
      </dsp:txBody>
      <dsp:txXfrm>
        <a:off x="483032" y="1497976"/>
        <a:ext cx="2841146" cy="1285005"/>
      </dsp:txXfrm>
    </dsp:sp>
    <dsp:sp modelId="{9222CD11-C515-4151-86A4-7F5A8DF297EF}">
      <dsp:nvSpPr>
        <dsp:cNvPr id="0" name=""/>
        <dsp:cNvSpPr/>
      </dsp:nvSpPr>
      <dsp:spPr>
        <a:xfrm>
          <a:off x="3451394" y="1497976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F45C9-3C73-4D0F-AE69-CDE539F87349}">
      <dsp:nvSpPr>
        <dsp:cNvPr id="0" name=""/>
        <dsp:cNvSpPr/>
      </dsp:nvSpPr>
      <dsp:spPr>
        <a:xfrm>
          <a:off x="1882403" y="2995007"/>
          <a:ext cx="2841146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MANUTENÇÃO</a:t>
          </a:r>
        </a:p>
      </dsp:txBody>
      <dsp:txXfrm>
        <a:off x="1882403" y="2995007"/>
        <a:ext cx="2841146" cy="1285005"/>
      </dsp:txXfrm>
    </dsp:sp>
    <dsp:sp modelId="{4AFE8941-43B1-43BB-96AE-344700BF555B}">
      <dsp:nvSpPr>
        <dsp:cNvPr id="0" name=""/>
        <dsp:cNvSpPr/>
      </dsp:nvSpPr>
      <dsp:spPr>
        <a:xfrm>
          <a:off x="483032" y="2995007"/>
          <a:ext cx="1272155" cy="128500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1D316A-3087-4AF9-9B3F-685143023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891579-AE57-4AF1-A2CE-F92E9EAE8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5BBB35-1918-4CAA-91C0-3A17DCDAC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99D1-0EF3-4827-9961-1F7D0104EE69}" type="datetimeFigureOut">
              <a:rPr lang="pt-BR" smtClean="0"/>
              <a:t>22/05/2023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685441-29D7-4798-A046-4ED9E474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4E88B5-D134-4A4B-B6CE-25AC01CF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4D435-3F5F-4688-ABF2-15D3014FCB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4264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C78E51-164A-4BF9-A335-D97D21219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4D3E97C-45C4-4EF2-9344-E8386666A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6C2C76-DB13-4B8D-84F4-9C3B5976F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99D1-0EF3-4827-9961-1F7D0104EE69}" type="datetimeFigureOut">
              <a:rPr lang="pt-BR" smtClean="0"/>
              <a:t>22/05/2023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82543A-388C-4D01-9DE9-38EB3449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CAE5F9-57BF-4673-A2ED-6F872E48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4D435-3F5F-4688-ABF2-15D3014FCB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365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BA3C59-6149-45A9-A50A-C8CB89387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456B9FA-F8C4-4049-9C1E-C9DD094A2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BACD2D-7489-410B-A45A-3CBCF561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99D1-0EF3-4827-9961-1F7D0104EE69}" type="datetimeFigureOut">
              <a:rPr lang="pt-BR" smtClean="0"/>
              <a:t>22/05/2023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DC40F2-C898-4FB6-B6FB-C01E182AF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2A96BD-FE9B-4E3A-B125-70FC57C2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4D435-3F5F-4688-ABF2-15D3014FCB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492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B5ECC-70D1-4714-BFF0-20B3DEF1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F2EB0E-5F0B-4A24-9E97-E112EE97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C76348-5638-4CAB-A17A-32C67DEBA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99D1-0EF3-4827-9961-1F7D0104EE69}" type="datetimeFigureOut">
              <a:rPr lang="pt-BR" smtClean="0"/>
              <a:t>22/05/2023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16E2B9-CAFC-47B1-A7F5-96798FCF2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4497CA-92CA-4937-AC4B-1ABDC18B4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4D435-3F5F-4688-ABF2-15D3014FCB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7800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CE9B6-3E86-4A2D-AEEC-512B5525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FFC4C9-DD75-4552-A5CF-F85D05099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F770C9-90E8-473D-A7BF-3088E409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99D1-0EF3-4827-9961-1F7D0104EE69}" type="datetimeFigureOut">
              <a:rPr lang="pt-BR" smtClean="0"/>
              <a:t>22/05/2023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881265-5221-421D-8416-084CE5B4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97B0F-241E-40D0-B10B-B293C5FA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4D435-3F5F-4688-ABF2-15D3014FCB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96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311B5-4BDB-4905-B568-4437C036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23966F-23DE-4B7A-95E1-95B40D82D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9E47CE-3B63-40AB-956D-7DAB4A1D5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7A7989-7469-47B1-85C9-0FFD1FD8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99D1-0EF3-4827-9961-1F7D0104EE69}" type="datetimeFigureOut">
              <a:rPr lang="pt-BR" smtClean="0"/>
              <a:t>22/05/2023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FBE6238-5AF3-49E5-8894-1C96B2F9D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44C717-AFEF-4431-96D1-ABC7F9C6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4D435-3F5F-4688-ABF2-15D3014FCB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44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8477F-E426-4262-B905-A3A837D3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D72D69-BCF1-4477-9AC7-F991B7ABD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68B437F-8206-4774-8895-247341D12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11A7BF5-31B0-4705-9479-A7CFE8133C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DAE974D-D64D-401A-B040-9EB478868A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0115E93-3AC8-45C5-8DA7-740AE51B6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99D1-0EF3-4827-9961-1F7D0104EE69}" type="datetimeFigureOut">
              <a:rPr lang="pt-BR" smtClean="0"/>
              <a:t>22/05/2023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A148F4F-3D1E-487C-927D-BCBA81A6A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2DBBB08-B1BB-4821-BF70-51491D06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4D435-3F5F-4688-ABF2-15D3014FCB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332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3BBE5-BB9B-4F33-AE23-B9A508DB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108B906-5EB1-479E-8544-B0624705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99D1-0EF3-4827-9961-1F7D0104EE69}" type="datetimeFigureOut">
              <a:rPr lang="pt-BR" smtClean="0"/>
              <a:t>22/05/2023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4B3C89B-AE1B-41CD-BF3E-529375D64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005EA4C-ABB6-484E-89F8-ECF86BA69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4D435-3F5F-4688-ABF2-15D3014FCB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7622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3E19354-8176-4933-B6B6-75D1E395F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99D1-0EF3-4827-9961-1F7D0104EE69}" type="datetimeFigureOut">
              <a:rPr lang="pt-BR" smtClean="0"/>
              <a:t>22/05/2023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9359B3D-E5AA-44EE-976E-B7AEAE5B3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F4EE9C-6233-47AE-B290-B412D577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4D435-3F5F-4688-ABF2-15D3014FCB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815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FAF16-86D0-49D9-8166-F687FF250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01B742-4FCA-4381-B1F6-1287DF4D7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6E7FA01-153A-4393-B747-48592E47D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741033-3681-4BFD-B6A2-FD3CDD92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99D1-0EF3-4827-9961-1F7D0104EE69}" type="datetimeFigureOut">
              <a:rPr lang="pt-BR" smtClean="0"/>
              <a:t>22/05/2023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B7B20C-F2D6-431B-A84B-F51905C74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5ED86C-3E1F-4907-BD2E-5C9EA788B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4D435-3F5F-4688-ABF2-15D3014FCB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64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485FA-42B2-4A55-9FAC-E42C22D53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1CA5322-0AF1-40E6-B8CF-ACA3A6D0E6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5E3B28-8F6F-410F-A000-F9C74E120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144AF7-35AF-46CB-AC5A-DD389CFD9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99D1-0EF3-4827-9961-1F7D0104EE69}" type="datetimeFigureOut">
              <a:rPr lang="pt-BR" smtClean="0"/>
              <a:t>22/05/2023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407A0C9-ABF8-4CF3-9D38-731B8D60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7A9527-3547-412E-9EC2-FC54A76F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4D435-3F5F-4688-ABF2-15D3014FCB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566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AB3661E-4A31-4B49-A4E5-EABE088F1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94B532-C9C6-4FEB-A83C-42C269D98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D3D8D6-448F-4256-A736-1187EF88D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F99D1-0EF3-4827-9961-1F7D0104EE69}" type="datetimeFigureOut">
              <a:rPr lang="pt-BR" smtClean="0"/>
              <a:t>22/05/2023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2AC94D-D08F-41CE-BD3F-39114F54D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F0D699-A924-47D1-9A8A-3FECDCE52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4D435-3F5F-4688-ABF2-15D3014FCB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052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24.svg"/><Relationship Id="rId3" Type="http://schemas.openxmlformats.org/officeDocument/2006/relationships/image" Target="../media/image2.svg"/><Relationship Id="rId7" Type="http://schemas.openxmlformats.org/officeDocument/2006/relationships/diagramData" Target="../diagrams/data4.xml"/><Relationship Id="rId12" Type="http://schemas.openxmlformats.org/officeDocument/2006/relationships/image" Target="../media/image23.png"/><Relationship Id="rId17" Type="http://schemas.openxmlformats.org/officeDocument/2006/relationships/image" Target="../media/image26.sv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microsoft.com/office/2007/relationships/diagramDrawing" Target="../diagrams/drawing4.xml"/><Relationship Id="rId5" Type="http://schemas.openxmlformats.org/officeDocument/2006/relationships/image" Target="../media/image4.svg"/><Relationship Id="rId15" Type="http://schemas.openxmlformats.org/officeDocument/2006/relationships/image" Target="../media/image20.svg"/><Relationship Id="rId10" Type="http://schemas.openxmlformats.org/officeDocument/2006/relationships/diagramColors" Target="../diagrams/colors4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4.xml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2.xlsx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diagramData" Target="../diagrams/data5.xml"/><Relationship Id="rId12" Type="http://schemas.openxmlformats.org/officeDocument/2006/relationships/image" Target="../media/image19.png"/><Relationship Id="rId17" Type="http://schemas.openxmlformats.org/officeDocument/2006/relationships/image" Target="../media/image9.sv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microsoft.com/office/2007/relationships/diagramDrawing" Target="../diagrams/drawing5.xml"/><Relationship Id="rId5" Type="http://schemas.openxmlformats.org/officeDocument/2006/relationships/image" Target="../media/image4.svg"/><Relationship Id="rId15" Type="http://schemas.openxmlformats.org/officeDocument/2006/relationships/image" Target="../media/image26.svg"/><Relationship Id="rId10" Type="http://schemas.openxmlformats.org/officeDocument/2006/relationships/diagramColors" Target="../diagrams/colors5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5.xml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svg"/><Relationship Id="rId3" Type="http://schemas.openxmlformats.org/officeDocument/2006/relationships/image" Target="../media/image2.svg"/><Relationship Id="rId7" Type="http://schemas.openxmlformats.org/officeDocument/2006/relationships/diagramData" Target="../diagrams/data6.xml"/><Relationship Id="rId12" Type="http://schemas.openxmlformats.org/officeDocument/2006/relationships/image" Target="../media/image25.png"/><Relationship Id="rId17" Type="http://schemas.openxmlformats.org/officeDocument/2006/relationships/image" Target="../media/image34.svg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microsoft.com/office/2007/relationships/diagramDrawing" Target="../diagrams/drawing6.xml"/><Relationship Id="rId5" Type="http://schemas.openxmlformats.org/officeDocument/2006/relationships/image" Target="../media/image4.svg"/><Relationship Id="rId15" Type="http://schemas.openxmlformats.org/officeDocument/2006/relationships/image" Target="../media/image9.svg"/><Relationship Id="rId10" Type="http://schemas.openxmlformats.org/officeDocument/2006/relationships/diagramColors" Target="../diagrams/colors6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4.xlsx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diagramData" Target="../diagrams/data7.xml"/><Relationship Id="rId12" Type="http://schemas.openxmlformats.org/officeDocument/2006/relationships/image" Target="../media/image19.png"/><Relationship Id="rId17" Type="http://schemas.openxmlformats.org/officeDocument/2006/relationships/image" Target="../media/image40.sv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microsoft.com/office/2007/relationships/diagramDrawing" Target="../diagrams/drawing7.xml"/><Relationship Id="rId5" Type="http://schemas.openxmlformats.org/officeDocument/2006/relationships/image" Target="../media/image4.svg"/><Relationship Id="rId15" Type="http://schemas.openxmlformats.org/officeDocument/2006/relationships/image" Target="../media/image38.svg"/><Relationship Id="rId10" Type="http://schemas.openxmlformats.org/officeDocument/2006/relationships/diagramColors" Target="../diagrams/colors7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7.xml"/><Relationship Id="rId1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5.xlsx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4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diagramData" Target="../diagrams/data8.xml"/><Relationship Id="rId12" Type="http://schemas.openxmlformats.org/officeDocument/2006/relationships/image" Target="../media/image19.png"/><Relationship Id="rId17" Type="http://schemas.openxmlformats.org/officeDocument/2006/relationships/image" Target="../media/image45.sv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microsoft.com/office/2007/relationships/diagramDrawing" Target="../diagrams/drawing8.xml"/><Relationship Id="rId5" Type="http://schemas.openxmlformats.org/officeDocument/2006/relationships/image" Target="../media/image4.svg"/><Relationship Id="rId15" Type="http://schemas.openxmlformats.org/officeDocument/2006/relationships/image" Target="../media/image26.svg"/><Relationship Id="rId10" Type="http://schemas.openxmlformats.org/officeDocument/2006/relationships/diagramColors" Target="../diagrams/colors8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8.xml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svg"/><Relationship Id="rId7" Type="http://schemas.openxmlformats.org/officeDocument/2006/relationships/diagramData" Target="../diagrams/data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microsoft.com/office/2007/relationships/diagramDrawing" Target="../diagrams/drawing1.xml"/><Relationship Id="rId5" Type="http://schemas.openxmlformats.org/officeDocument/2006/relationships/image" Target="../media/image4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6.xlsx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4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image" Target="../media/image50.svg"/><Relationship Id="rId3" Type="http://schemas.openxmlformats.org/officeDocument/2006/relationships/image" Target="../media/image2.svg"/><Relationship Id="rId7" Type="http://schemas.openxmlformats.org/officeDocument/2006/relationships/diagramData" Target="../diagrams/data9.xml"/><Relationship Id="rId12" Type="http://schemas.openxmlformats.org/officeDocument/2006/relationships/image" Target="../media/image49.png"/><Relationship Id="rId17" Type="http://schemas.openxmlformats.org/officeDocument/2006/relationships/image" Target="../media/image9.sv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microsoft.com/office/2007/relationships/diagramDrawing" Target="../diagrams/drawing9.xml"/><Relationship Id="rId5" Type="http://schemas.openxmlformats.org/officeDocument/2006/relationships/image" Target="../media/image4.svg"/><Relationship Id="rId15" Type="http://schemas.openxmlformats.org/officeDocument/2006/relationships/image" Target="../media/image52.svg"/><Relationship Id="rId10" Type="http://schemas.openxmlformats.org/officeDocument/2006/relationships/diagramColors" Target="../diagrams/colors9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9.xml"/><Relationship Id="rId1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7.xlsx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5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diagramData" Target="../diagrams/data10.xml"/><Relationship Id="rId12" Type="http://schemas.openxmlformats.org/officeDocument/2006/relationships/image" Target="../media/image8.png"/><Relationship Id="rId17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microsoft.com/office/2007/relationships/diagramDrawing" Target="../diagrams/drawing10.xml"/><Relationship Id="rId5" Type="http://schemas.openxmlformats.org/officeDocument/2006/relationships/image" Target="../media/image4.svg"/><Relationship Id="rId15" Type="http://schemas.openxmlformats.org/officeDocument/2006/relationships/image" Target="../media/image57.svg"/><Relationship Id="rId10" Type="http://schemas.openxmlformats.org/officeDocument/2006/relationships/diagramColors" Target="../diagrams/colors10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0.xml"/><Relationship Id="rId1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8.xlsx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5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image" Target="../media/image61.svg"/><Relationship Id="rId3" Type="http://schemas.openxmlformats.org/officeDocument/2006/relationships/image" Target="../media/image2.svg"/><Relationship Id="rId7" Type="http://schemas.openxmlformats.org/officeDocument/2006/relationships/diagramData" Target="../diagrams/data11.xml"/><Relationship Id="rId12" Type="http://schemas.openxmlformats.org/officeDocument/2006/relationships/image" Target="../media/image60.png"/><Relationship Id="rId17" Type="http://schemas.openxmlformats.org/officeDocument/2006/relationships/image" Target="../media/image52.sv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microsoft.com/office/2007/relationships/diagramDrawing" Target="../diagrams/drawing11.xml"/><Relationship Id="rId5" Type="http://schemas.openxmlformats.org/officeDocument/2006/relationships/image" Target="../media/image4.svg"/><Relationship Id="rId15" Type="http://schemas.openxmlformats.org/officeDocument/2006/relationships/image" Target="../media/image63.svg"/><Relationship Id="rId10" Type="http://schemas.openxmlformats.org/officeDocument/2006/relationships/diagramColors" Target="../diagrams/colors11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1.xml"/><Relationship Id="rId1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9.xlsx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6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diagramData" Target="../diagrams/data2.xm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microsoft.com/office/2007/relationships/diagramDrawing" Target="../diagrams/drawing2.xml"/><Relationship Id="rId5" Type="http://schemas.openxmlformats.org/officeDocument/2006/relationships/image" Target="../media/image4.svg"/><Relationship Id="rId15" Type="http://schemas.openxmlformats.org/officeDocument/2006/relationships/image" Target="../media/image9.svg"/><Relationship Id="rId10" Type="http://schemas.openxmlformats.org/officeDocument/2006/relationships/diagramColors" Target="../diagrams/colors2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.xlsx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diagramData" Target="../diagrams/data3.xml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microsoft.com/office/2007/relationships/diagramDrawing" Target="../diagrams/drawing3.xml"/><Relationship Id="rId5" Type="http://schemas.openxmlformats.org/officeDocument/2006/relationships/image" Target="../media/image4.svg"/><Relationship Id="rId15" Type="http://schemas.openxmlformats.org/officeDocument/2006/relationships/image" Target="../media/image18.svg"/><Relationship Id="rId10" Type="http://schemas.openxmlformats.org/officeDocument/2006/relationships/diagramColors" Target="../diagrams/colors3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3.xml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95A3FD1E-6C62-4B29-806D-4F2BFA45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97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7200" dirty="0">
                <a:latin typeface="Sitka Text Semibold" pitchFamily="2" charset="0"/>
              </a:rPr>
              <a:t>HOSPITAL ST. JONAS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72B486-867D-41BC-92AC-DF2FF8BB7233}"/>
              </a:ext>
            </a:extLst>
          </p:cNvPr>
          <p:cNvSpPr txBox="1"/>
          <p:nvPr/>
        </p:nvSpPr>
        <p:spPr>
          <a:xfrm>
            <a:off x="3450167" y="2684502"/>
            <a:ext cx="5291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Sitka Display Semibold" pitchFamily="2" charset="0"/>
              </a:rPr>
              <a:t>PROJETO DE ESTRUTURAÇÃO DE REDE</a:t>
            </a:r>
          </a:p>
        </p:txBody>
      </p:sp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332899D7-9679-4691-A0C0-24A2ACBC0788}"/>
              </a:ext>
            </a:extLst>
          </p:cNvPr>
          <p:cNvSpPr txBox="1"/>
          <p:nvPr/>
        </p:nvSpPr>
        <p:spPr>
          <a:xfrm>
            <a:off x="3848100" y="4169034"/>
            <a:ext cx="44958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BR" dirty="0">
                <a:latin typeface="Sitka Text Semibold" pitchFamily="2" charset="0"/>
              </a:rPr>
              <a:t>Bruno Francisco da Silva Costa</a:t>
            </a:r>
            <a:endParaRPr lang="pt-BR" dirty="0">
              <a:latin typeface="Sitka Text Semibold" pitchFamily="2" charset="0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BR" dirty="0">
                <a:latin typeface="Sitka Text Semibold" pitchFamily="2" charset="0"/>
                <a:ea typeface="+mj-ea"/>
                <a:cs typeface="+mj-cs"/>
              </a:rPr>
              <a:t>Gustavo Ferreira dos Santos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BR" dirty="0">
                <a:latin typeface="Sitka Text Semibold" pitchFamily="2" charset="0"/>
                <a:ea typeface="+mj-ea"/>
                <a:cs typeface="+mj-cs"/>
              </a:rPr>
              <a:t>Gustavo Henrique </a:t>
            </a:r>
            <a:r>
              <a:rPr lang="pt-BR" dirty="0" err="1">
                <a:latin typeface="Sitka Text Semibold" pitchFamily="2" charset="0"/>
                <a:ea typeface="+mj-ea"/>
                <a:cs typeface="+mj-cs"/>
              </a:rPr>
              <a:t>Morale</a:t>
            </a:r>
            <a:endParaRPr lang="pt-BR" dirty="0">
              <a:latin typeface="Sitka Text Semibold" pitchFamily="2" charset="0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BR" dirty="0">
                <a:latin typeface="Sitka Text Semibold" pitchFamily="2" charset="0"/>
                <a:ea typeface="+mj-ea"/>
                <a:cs typeface="+mj-cs"/>
              </a:rPr>
              <a:t>Jeferson Aparecido Dela Coleta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BR" dirty="0">
                <a:latin typeface="Sitka Text Semibold" pitchFamily="2" charset="0"/>
              </a:rPr>
              <a:t>Mateus </a:t>
            </a:r>
            <a:r>
              <a:rPr lang="pt-BR" dirty="0" err="1">
                <a:latin typeface="Sitka Text Semibold" pitchFamily="2" charset="0"/>
              </a:rPr>
              <a:t>Bacce</a:t>
            </a:r>
            <a:r>
              <a:rPr lang="pt-BR" dirty="0">
                <a:latin typeface="Sitka Text Semibold" pitchFamily="2" charset="0"/>
              </a:rPr>
              <a:t> Kuhl</a:t>
            </a:r>
            <a:endParaRPr lang="pt-BR" dirty="0">
              <a:latin typeface="Sitka Text Semibold" pitchFamily="2" charset="0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BR" dirty="0">
                <a:latin typeface="Sitka Text Semibold" pitchFamily="2" charset="0"/>
                <a:ea typeface="+mj-ea"/>
                <a:cs typeface="+mj-cs"/>
              </a:rPr>
              <a:t>Renato </a:t>
            </a:r>
            <a:r>
              <a:rPr lang="pt-BR" dirty="0" err="1">
                <a:latin typeface="Sitka Text Semibold" pitchFamily="2" charset="0"/>
                <a:ea typeface="+mj-ea"/>
                <a:cs typeface="+mj-cs"/>
              </a:rPr>
              <a:t>Hoffet</a:t>
            </a:r>
            <a:r>
              <a:rPr lang="pt-BR" dirty="0">
                <a:latin typeface="Sitka Text Semibold" pitchFamily="2" charset="0"/>
                <a:ea typeface="+mj-ea"/>
                <a:cs typeface="+mj-cs"/>
              </a:rPr>
              <a:t> Pires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2C3D0138-EFFD-45D1-937A-1B5E7A4E2CEA}"/>
              </a:ext>
            </a:extLst>
          </p:cNvPr>
          <p:cNvCxnSpPr>
            <a:cxnSpLocks/>
          </p:cNvCxnSpPr>
          <p:nvPr/>
        </p:nvCxnSpPr>
        <p:spPr>
          <a:xfrm>
            <a:off x="6197600" y="3276600"/>
            <a:ext cx="59944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0A8EC3B2-A151-4C8B-BD19-C9CE8ADBC1B3}"/>
              </a:ext>
            </a:extLst>
          </p:cNvPr>
          <p:cNvCxnSpPr>
            <a:cxnSpLocks/>
          </p:cNvCxnSpPr>
          <p:nvPr/>
        </p:nvCxnSpPr>
        <p:spPr>
          <a:xfrm>
            <a:off x="-76679" y="1686464"/>
            <a:ext cx="28285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F863F4A6-5F22-4EEA-BF04-5E4F1C98A3B7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207E9A0E-C43C-401D-89E6-C963B5DD3BD0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261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EMERGÊNCIA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E8E4A9-DF69-4F4C-A774-593B962A43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42" y="1507471"/>
            <a:ext cx="10554316" cy="422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98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EC999E3-D31D-4F05-808A-4F75CA5C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EMERGÊNCIA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6EFC0B6-9CA9-48BF-BAA9-A7E0D3DB572D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E079E86-CC7F-43DC-BAD9-1604C47ABC6F}"/>
              </a:ext>
            </a:extLst>
          </p:cNvPr>
          <p:cNvGrpSpPr/>
          <p:nvPr/>
        </p:nvGrpSpPr>
        <p:grpSpPr>
          <a:xfrm>
            <a:off x="1239076" y="1970164"/>
            <a:ext cx="4414014" cy="3301130"/>
            <a:chOff x="767586" y="1749425"/>
            <a:chExt cx="4414014" cy="3301130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3991E637-9F18-4357-A458-1F41B32D0C85}"/>
                </a:ext>
              </a:extLst>
            </p:cNvPr>
            <p:cNvSpPr/>
            <p:nvPr/>
          </p:nvSpPr>
          <p:spPr>
            <a:xfrm>
              <a:off x="767588" y="1749425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20</a:t>
              </a: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4E372022-CAE1-44D8-8573-781ADB985630}"/>
                </a:ext>
              </a:extLst>
            </p:cNvPr>
            <p:cNvSpPr/>
            <p:nvPr/>
          </p:nvSpPr>
          <p:spPr>
            <a:xfrm>
              <a:off x="767588" y="2630129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20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ECD47EA0-7471-4BEB-87BA-CD4BF6F2AA1C}"/>
                </a:ext>
              </a:extLst>
            </p:cNvPr>
            <p:cNvSpPr/>
            <p:nvPr/>
          </p:nvSpPr>
          <p:spPr>
            <a:xfrm>
              <a:off x="767587" y="3510142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1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49015F6D-0310-471C-9D66-A2952099FD68}"/>
                </a:ext>
              </a:extLst>
            </p:cNvPr>
            <p:cNvSpPr/>
            <p:nvPr/>
          </p:nvSpPr>
          <p:spPr>
            <a:xfrm>
              <a:off x="767586" y="4390155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716CC90-A9CB-4555-B856-C57DA4C9180A}"/>
                </a:ext>
              </a:extLst>
            </p:cNvPr>
            <p:cNvSpPr txBox="1"/>
            <p:nvPr/>
          </p:nvSpPr>
          <p:spPr>
            <a:xfrm>
              <a:off x="1819275" y="1818015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COMPUTADORES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7EAA326-5424-4FC8-A5BE-430EF1812E4E}"/>
                </a:ext>
              </a:extLst>
            </p:cNvPr>
            <p:cNvSpPr txBox="1"/>
            <p:nvPr/>
          </p:nvSpPr>
          <p:spPr>
            <a:xfrm>
              <a:off x="1819275" y="2698719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TELEFONES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F2956B46-FF8B-4ED4-9AE1-C39930DD73FC}"/>
                </a:ext>
              </a:extLst>
            </p:cNvPr>
            <p:cNvSpPr txBox="1"/>
            <p:nvPr/>
          </p:nvSpPr>
          <p:spPr>
            <a:xfrm>
              <a:off x="1819275" y="3579423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IMPRESSORA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DDBE5D7-5B38-45D4-A7EB-0E0B4C89FF9E}"/>
                </a:ext>
              </a:extLst>
            </p:cNvPr>
            <p:cNvSpPr txBox="1"/>
            <p:nvPr/>
          </p:nvSpPr>
          <p:spPr>
            <a:xfrm>
              <a:off x="1819275" y="4460127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ACCESS POINT</a:t>
              </a:r>
            </a:p>
          </p:txBody>
        </p:sp>
      </p:grp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0F6B6B1-AF5D-4DE4-903B-A5D642E8D3D2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EA68A813-615E-4BDE-BB69-4BC516924050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2B62A34-CC25-4034-B51D-1CD4ACE4C6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925817"/>
              </p:ext>
            </p:extLst>
          </p:nvPr>
        </p:nvGraphicFramePr>
        <p:xfrm>
          <a:off x="6887334" y="1104228"/>
          <a:ext cx="365601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Worksheet" r:id="rId8" imgW="5534108" imgH="8201127" progId="Excel.Sheet.12">
                  <p:embed/>
                </p:oleObj>
              </mc:Choice>
              <mc:Fallback>
                <p:oleObj name="Worksheet" r:id="rId8" imgW="5534108" imgH="8201127" progId="Excel.Sheet.12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C2B62A34-CC25-4034-B51D-1CD4ACE4C6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87334" y="1104228"/>
                        <a:ext cx="365601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702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EMERGÊNCIA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7C2476-EF12-4318-B953-B255FA4887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39"/>
          <a:stretch/>
        </p:blipFill>
        <p:spPr>
          <a:xfrm>
            <a:off x="4239745" y="1314978"/>
            <a:ext cx="3712510" cy="527632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916614F-A77A-4D78-97F1-1C9FF4FF1318}"/>
              </a:ext>
            </a:extLst>
          </p:cNvPr>
          <p:cNvSpPr/>
          <p:nvPr/>
        </p:nvSpPr>
        <p:spPr>
          <a:xfrm>
            <a:off x="4239745" y="1314978"/>
            <a:ext cx="3707902" cy="30436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156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ENFERMAGEM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A13E960E-E44E-4302-A1A7-D6BF65CCB9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7792154"/>
              </p:ext>
            </p:extLst>
          </p:nvPr>
        </p:nvGraphicFramePr>
        <p:xfrm>
          <a:off x="1239076" y="1581150"/>
          <a:ext cx="5206582" cy="4280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24AD6E2-EDD7-48CE-92B2-4D8C0810D193}"/>
              </a:ext>
            </a:extLst>
          </p:cNvPr>
          <p:cNvSpPr txBox="1"/>
          <p:nvPr/>
        </p:nvSpPr>
        <p:spPr>
          <a:xfrm>
            <a:off x="6969334" y="2551837"/>
            <a:ext cx="4213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Sitka Text Semibold" pitchFamily="2" charset="0"/>
              </a:rPr>
              <a:t>ORÇAMENTO</a:t>
            </a:r>
          </a:p>
          <a:p>
            <a:pPr algn="ctr"/>
            <a:r>
              <a:rPr lang="pt-BR" sz="3600" dirty="0">
                <a:latin typeface="Sitka Text Semibold" pitchFamily="2" charset="0"/>
              </a:rPr>
              <a:t>R$77.000,00</a:t>
            </a:r>
          </a:p>
          <a:p>
            <a:pPr algn="ctr"/>
            <a:endParaRPr lang="pt-BR" sz="3600" dirty="0">
              <a:latin typeface="Sitka Text Semibold" pitchFamily="2" charset="0"/>
            </a:endParaRPr>
          </a:p>
        </p:txBody>
      </p:sp>
      <p:pic>
        <p:nvPicPr>
          <p:cNvPr id="4" name="Gráfico 3" descr="Microscópio com preenchimento sólido">
            <a:extLst>
              <a:ext uri="{FF2B5EF4-FFF2-40B4-BE49-F238E27FC236}">
                <a16:creationId xmlns:a16="http://schemas.microsoft.com/office/drawing/2014/main" id="{8947D538-75C1-46B2-B0AA-3B38589351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05000" y="1771650"/>
            <a:ext cx="914400" cy="914400"/>
          </a:xfrm>
          <a:prstGeom prst="rect">
            <a:avLst/>
          </a:prstGeom>
        </p:spPr>
      </p:pic>
      <p:pic>
        <p:nvPicPr>
          <p:cNvPr id="9" name="Gráfico 8" descr="Dormir com preenchimento sólido">
            <a:extLst>
              <a:ext uri="{FF2B5EF4-FFF2-40B4-BE49-F238E27FC236}">
                <a16:creationId xmlns:a16="http://schemas.microsoft.com/office/drawing/2014/main" id="{1D14327A-C59F-4315-BDFC-1560216150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67276" y="3267075"/>
            <a:ext cx="914400" cy="914400"/>
          </a:xfrm>
          <a:prstGeom prst="rect">
            <a:avLst/>
          </a:prstGeom>
        </p:spPr>
      </p:pic>
      <p:pic>
        <p:nvPicPr>
          <p:cNvPr id="17" name="Gráfico 16" descr="Usuário com preenchimento sólido">
            <a:extLst>
              <a:ext uri="{FF2B5EF4-FFF2-40B4-BE49-F238E27FC236}">
                <a16:creationId xmlns:a16="http://schemas.microsoft.com/office/drawing/2014/main" id="{34141F1D-22AD-4C70-BB22-120507C9B6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05000" y="4819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4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ENFERMAGEM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D27ADA-F6C0-48B7-AD0F-828E9BF760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1351036"/>
            <a:ext cx="10286997" cy="453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40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EC999E3-D31D-4F05-808A-4F75CA5C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ENFERMAGEM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6EFC0B6-9CA9-48BF-BAA9-A7E0D3DB572D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E079E86-CC7F-43DC-BAD9-1604C47ABC6F}"/>
              </a:ext>
            </a:extLst>
          </p:cNvPr>
          <p:cNvGrpSpPr/>
          <p:nvPr/>
        </p:nvGrpSpPr>
        <p:grpSpPr>
          <a:xfrm>
            <a:off x="1239076" y="1970164"/>
            <a:ext cx="4414014" cy="3301130"/>
            <a:chOff x="767586" y="1749425"/>
            <a:chExt cx="4414014" cy="3301130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3991E637-9F18-4357-A458-1F41B32D0C85}"/>
                </a:ext>
              </a:extLst>
            </p:cNvPr>
            <p:cNvSpPr/>
            <p:nvPr/>
          </p:nvSpPr>
          <p:spPr>
            <a:xfrm>
              <a:off x="767588" y="1749425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20</a:t>
              </a: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4E372022-CAE1-44D8-8573-781ADB985630}"/>
                </a:ext>
              </a:extLst>
            </p:cNvPr>
            <p:cNvSpPr/>
            <p:nvPr/>
          </p:nvSpPr>
          <p:spPr>
            <a:xfrm>
              <a:off x="767588" y="2630129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20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ECD47EA0-7471-4BEB-87BA-CD4BF6F2AA1C}"/>
                </a:ext>
              </a:extLst>
            </p:cNvPr>
            <p:cNvSpPr/>
            <p:nvPr/>
          </p:nvSpPr>
          <p:spPr>
            <a:xfrm>
              <a:off x="767587" y="3510142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49015F6D-0310-471C-9D66-A2952099FD68}"/>
                </a:ext>
              </a:extLst>
            </p:cNvPr>
            <p:cNvSpPr/>
            <p:nvPr/>
          </p:nvSpPr>
          <p:spPr>
            <a:xfrm>
              <a:off x="767586" y="4390155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716CC90-A9CB-4555-B856-C57DA4C9180A}"/>
                </a:ext>
              </a:extLst>
            </p:cNvPr>
            <p:cNvSpPr txBox="1"/>
            <p:nvPr/>
          </p:nvSpPr>
          <p:spPr>
            <a:xfrm>
              <a:off x="1819275" y="1818015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COMPUTADORES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7EAA326-5424-4FC8-A5BE-430EF1812E4E}"/>
                </a:ext>
              </a:extLst>
            </p:cNvPr>
            <p:cNvSpPr txBox="1"/>
            <p:nvPr/>
          </p:nvSpPr>
          <p:spPr>
            <a:xfrm>
              <a:off x="1819275" y="2698719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TELEFONES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F2956B46-FF8B-4ED4-9AE1-C39930DD73FC}"/>
                </a:ext>
              </a:extLst>
            </p:cNvPr>
            <p:cNvSpPr txBox="1"/>
            <p:nvPr/>
          </p:nvSpPr>
          <p:spPr>
            <a:xfrm>
              <a:off x="1819275" y="3579423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IMPRESSORAS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DDBE5D7-5B38-45D4-A7EB-0E0B4C89FF9E}"/>
                </a:ext>
              </a:extLst>
            </p:cNvPr>
            <p:cNvSpPr txBox="1"/>
            <p:nvPr/>
          </p:nvSpPr>
          <p:spPr>
            <a:xfrm>
              <a:off x="1819275" y="4460127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ACCESS POINT</a:t>
              </a:r>
            </a:p>
          </p:txBody>
        </p:sp>
      </p:grp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0F6B6B1-AF5D-4DE4-903B-A5D642E8D3D2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EA68A813-615E-4BDE-BB69-4BC516924050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6DADDEFE-F0B1-46C2-A73B-EBAE9F7C5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1209"/>
              </p:ext>
            </p:extLst>
          </p:nvPr>
        </p:nvGraphicFramePr>
        <p:xfrm>
          <a:off x="6887334" y="1091093"/>
          <a:ext cx="365601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Worksheet" r:id="rId8" imgW="5534108" imgH="8391559" progId="Excel.Sheet.12">
                  <p:embed/>
                </p:oleObj>
              </mc:Choice>
              <mc:Fallback>
                <p:oleObj name="Worksheet" r:id="rId8" imgW="5534108" imgH="8391559" progId="Excel.Sheet.12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6DADDEFE-F0B1-46C2-A73B-EBAE9F7C5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87334" y="1091093"/>
                        <a:ext cx="365601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107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ENFERMAGEM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43D52D0-A6CF-4AB3-B94C-8CA218D20E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99" y="1200678"/>
            <a:ext cx="3854202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7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POSTO 1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A13E960E-E44E-4302-A1A7-D6BF65CCB9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141343"/>
              </p:ext>
            </p:extLst>
          </p:nvPr>
        </p:nvGraphicFramePr>
        <p:xfrm>
          <a:off x="1239076" y="1581150"/>
          <a:ext cx="5206582" cy="4280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24AD6E2-EDD7-48CE-92B2-4D8C0810D193}"/>
              </a:ext>
            </a:extLst>
          </p:cNvPr>
          <p:cNvSpPr txBox="1"/>
          <p:nvPr/>
        </p:nvSpPr>
        <p:spPr>
          <a:xfrm>
            <a:off x="6969334" y="2551837"/>
            <a:ext cx="4213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Sitka Text Semibold" pitchFamily="2" charset="0"/>
              </a:rPr>
              <a:t>ORÇAMENTO</a:t>
            </a:r>
          </a:p>
          <a:p>
            <a:pPr algn="ctr"/>
            <a:r>
              <a:rPr lang="pt-BR" sz="3600" dirty="0">
                <a:latin typeface="Sitka Text Semibold" pitchFamily="2" charset="0"/>
              </a:rPr>
              <a:t>R$76.000,00</a:t>
            </a:r>
          </a:p>
          <a:p>
            <a:pPr algn="ctr"/>
            <a:endParaRPr lang="pt-BR" sz="3600" dirty="0">
              <a:latin typeface="Sitka Text Semibold" pitchFamily="2" charset="0"/>
            </a:endParaRPr>
          </a:p>
        </p:txBody>
      </p:sp>
      <p:pic>
        <p:nvPicPr>
          <p:cNvPr id="9" name="Gráfico 8" descr="Dormir com preenchimento sólido">
            <a:extLst>
              <a:ext uri="{FF2B5EF4-FFF2-40B4-BE49-F238E27FC236}">
                <a16:creationId xmlns:a16="http://schemas.microsoft.com/office/drawing/2014/main" id="{1D14327A-C59F-4315-BDFC-1560216150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05000" y="1828800"/>
            <a:ext cx="914400" cy="914400"/>
          </a:xfrm>
          <a:prstGeom prst="rect">
            <a:avLst/>
          </a:prstGeom>
        </p:spPr>
      </p:pic>
      <p:pic>
        <p:nvPicPr>
          <p:cNvPr id="17" name="Gráfico 16" descr="Usuário com preenchimento sólido">
            <a:extLst>
              <a:ext uri="{FF2B5EF4-FFF2-40B4-BE49-F238E27FC236}">
                <a16:creationId xmlns:a16="http://schemas.microsoft.com/office/drawing/2014/main" id="{34141F1D-22AD-4C70-BB22-120507C9B6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67276" y="3267075"/>
            <a:ext cx="914400" cy="914400"/>
          </a:xfrm>
          <a:prstGeom prst="rect">
            <a:avLst/>
          </a:prstGeom>
        </p:spPr>
      </p:pic>
      <p:pic>
        <p:nvPicPr>
          <p:cNvPr id="16" name="Gráfico 15" descr="Ferramentas com preenchimento sólido">
            <a:extLst>
              <a:ext uri="{FF2B5EF4-FFF2-40B4-BE49-F238E27FC236}">
                <a16:creationId xmlns:a16="http://schemas.microsoft.com/office/drawing/2014/main" id="{3876E1E2-D6A2-4120-836D-C94E4BB48C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66069" y="4859510"/>
            <a:ext cx="769765" cy="76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0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POSTO 1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271790-8719-4A2C-98CF-FDC58A1CE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68" y="1242158"/>
            <a:ext cx="10347863" cy="47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15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EC999E3-D31D-4F05-808A-4F75CA5C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POSTO 1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6EFC0B6-9CA9-48BF-BAA9-A7E0D3DB572D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E079E86-CC7F-43DC-BAD9-1604C47ABC6F}"/>
              </a:ext>
            </a:extLst>
          </p:cNvPr>
          <p:cNvGrpSpPr/>
          <p:nvPr/>
        </p:nvGrpSpPr>
        <p:grpSpPr>
          <a:xfrm>
            <a:off x="1239076" y="1970164"/>
            <a:ext cx="4414014" cy="3301130"/>
            <a:chOff x="767586" y="1749425"/>
            <a:chExt cx="4414014" cy="3301130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3991E637-9F18-4357-A458-1F41B32D0C85}"/>
                </a:ext>
              </a:extLst>
            </p:cNvPr>
            <p:cNvSpPr/>
            <p:nvPr/>
          </p:nvSpPr>
          <p:spPr>
            <a:xfrm>
              <a:off x="767588" y="1749425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20</a:t>
              </a: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4E372022-CAE1-44D8-8573-781ADB985630}"/>
                </a:ext>
              </a:extLst>
            </p:cNvPr>
            <p:cNvSpPr/>
            <p:nvPr/>
          </p:nvSpPr>
          <p:spPr>
            <a:xfrm>
              <a:off x="767588" y="2630129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20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ECD47EA0-7471-4BEB-87BA-CD4BF6F2AA1C}"/>
                </a:ext>
              </a:extLst>
            </p:cNvPr>
            <p:cNvSpPr/>
            <p:nvPr/>
          </p:nvSpPr>
          <p:spPr>
            <a:xfrm>
              <a:off x="767587" y="3510142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1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49015F6D-0310-471C-9D66-A2952099FD68}"/>
                </a:ext>
              </a:extLst>
            </p:cNvPr>
            <p:cNvSpPr/>
            <p:nvPr/>
          </p:nvSpPr>
          <p:spPr>
            <a:xfrm>
              <a:off x="767586" y="4390155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716CC90-A9CB-4555-B856-C57DA4C9180A}"/>
                </a:ext>
              </a:extLst>
            </p:cNvPr>
            <p:cNvSpPr txBox="1"/>
            <p:nvPr/>
          </p:nvSpPr>
          <p:spPr>
            <a:xfrm>
              <a:off x="1819275" y="1818015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COMPUTADORES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7EAA326-5424-4FC8-A5BE-430EF1812E4E}"/>
                </a:ext>
              </a:extLst>
            </p:cNvPr>
            <p:cNvSpPr txBox="1"/>
            <p:nvPr/>
          </p:nvSpPr>
          <p:spPr>
            <a:xfrm>
              <a:off x="1819275" y="2698719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TELEFONES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F2956B46-FF8B-4ED4-9AE1-C39930DD73FC}"/>
                </a:ext>
              </a:extLst>
            </p:cNvPr>
            <p:cNvSpPr txBox="1"/>
            <p:nvPr/>
          </p:nvSpPr>
          <p:spPr>
            <a:xfrm>
              <a:off x="1819275" y="3579423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IMPRESSORA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DDBE5D7-5B38-45D4-A7EB-0E0B4C89FF9E}"/>
                </a:ext>
              </a:extLst>
            </p:cNvPr>
            <p:cNvSpPr txBox="1"/>
            <p:nvPr/>
          </p:nvSpPr>
          <p:spPr>
            <a:xfrm>
              <a:off x="1819275" y="4460127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ACCESS POINT</a:t>
              </a:r>
            </a:p>
          </p:txBody>
        </p:sp>
      </p:grp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0F6B6B1-AF5D-4DE4-903B-A5D642E8D3D2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EA68A813-615E-4BDE-BB69-4BC516924050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D577F19E-295E-445C-8764-E213F725B5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622642"/>
              </p:ext>
            </p:extLst>
          </p:nvPr>
        </p:nvGraphicFramePr>
        <p:xfrm>
          <a:off x="6907178" y="1091093"/>
          <a:ext cx="365601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Worksheet" r:id="rId8" imgW="5534108" imgH="8201127" progId="Excel.Sheet.12">
                  <p:embed/>
                </p:oleObj>
              </mc:Choice>
              <mc:Fallback>
                <p:oleObj name="Worksheet" r:id="rId8" imgW="5534108" imgH="8201127" progId="Excel.Shee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D577F19E-295E-445C-8764-E213F725B5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07178" y="1091093"/>
                        <a:ext cx="365601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973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EC999E3-D31D-4F05-808A-4F75CA5C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498" y="790142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ESTRUTURA BÁSICA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A7AC090A-E7AE-4955-A344-8701CDF6875F}"/>
              </a:ext>
            </a:extLst>
          </p:cNvPr>
          <p:cNvCxnSpPr/>
          <p:nvPr/>
        </p:nvCxnSpPr>
        <p:spPr>
          <a:xfrm>
            <a:off x="5949461" y="1880037"/>
            <a:ext cx="62425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6D21B6E7-9288-4DED-887B-72D0BCCAFF2F}"/>
              </a:ext>
            </a:extLst>
          </p:cNvPr>
          <p:cNvSpPr/>
          <p:nvPr/>
        </p:nvSpPr>
        <p:spPr>
          <a:xfrm>
            <a:off x="1124748" y="2968189"/>
            <a:ext cx="2857500" cy="202233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Sitka Text Semibold" pitchFamily="2" charset="0"/>
              </a:rPr>
              <a:t>VLAN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80579935-C6F3-4BC8-9083-A231251ADFC0}"/>
              </a:ext>
            </a:extLst>
          </p:cNvPr>
          <p:cNvSpPr/>
          <p:nvPr/>
        </p:nvSpPr>
        <p:spPr>
          <a:xfrm>
            <a:off x="8219278" y="2968189"/>
            <a:ext cx="2857500" cy="202233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Sitka Text Semibold" pitchFamily="2" charset="0"/>
              </a:rPr>
              <a:t>CIDR</a:t>
            </a:r>
          </a:p>
          <a:p>
            <a:pPr algn="ctr"/>
            <a:r>
              <a:rPr lang="pt-BR" sz="5400" dirty="0">
                <a:solidFill>
                  <a:schemeClr val="tx1"/>
                </a:solidFill>
                <a:latin typeface="Sitka Text Semibold" pitchFamily="2" charset="0"/>
              </a:rPr>
              <a:t>/24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32221BDF-947C-435C-BF44-7E0F5D6F0B03}"/>
              </a:ext>
            </a:extLst>
          </p:cNvPr>
          <p:cNvSpPr/>
          <p:nvPr/>
        </p:nvSpPr>
        <p:spPr>
          <a:xfrm>
            <a:off x="4667250" y="2968189"/>
            <a:ext cx="2857500" cy="202233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Sitka Text Semibold" pitchFamily="2" charset="0"/>
              </a:rPr>
              <a:t>REDE</a:t>
            </a:r>
          </a:p>
          <a:p>
            <a:pPr algn="ctr"/>
            <a:r>
              <a:rPr lang="pt-BR" sz="5400" dirty="0">
                <a:solidFill>
                  <a:schemeClr val="tx1"/>
                </a:solidFill>
                <a:latin typeface="Sitka Text Semibold" pitchFamily="2" charset="0"/>
              </a:rPr>
              <a:t>UNICA</a:t>
            </a: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2B459574-3682-4B7B-AC88-A0A4E3AD3A58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4048DB2E-6A5B-40E9-B8A5-9B097B0F22E2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9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8" grpId="0" animBg="1"/>
      <p:bldP spid="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POSTO 1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B58B04-1D66-48E8-BDC1-E2C2554C55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876"/>
          <a:stretch/>
        </p:blipFill>
        <p:spPr>
          <a:xfrm>
            <a:off x="4239745" y="1314932"/>
            <a:ext cx="3707901" cy="549703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A80AF30-D5D6-444B-9FC8-DD7AEC0B6941}"/>
              </a:ext>
            </a:extLst>
          </p:cNvPr>
          <p:cNvSpPr/>
          <p:nvPr/>
        </p:nvSpPr>
        <p:spPr>
          <a:xfrm>
            <a:off x="4239745" y="1314978"/>
            <a:ext cx="3707902" cy="25616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8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FARMÁCIA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A13E960E-E44E-4302-A1A7-D6BF65CCB9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5419544"/>
              </p:ext>
            </p:extLst>
          </p:nvPr>
        </p:nvGraphicFramePr>
        <p:xfrm>
          <a:off x="1239076" y="1581150"/>
          <a:ext cx="5206582" cy="4280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24AD6E2-EDD7-48CE-92B2-4D8C0810D193}"/>
              </a:ext>
            </a:extLst>
          </p:cNvPr>
          <p:cNvSpPr txBox="1"/>
          <p:nvPr/>
        </p:nvSpPr>
        <p:spPr>
          <a:xfrm>
            <a:off x="6969334" y="2551837"/>
            <a:ext cx="4213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Sitka Text Semibold" pitchFamily="2" charset="0"/>
              </a:rPr>
              <a:t>ORÇAMENTO</a:t>
            </a:r>
          </a:p>
          <a:p>
            <a:pPr algn="ctr"/>
            <a:r>
              <a:rPr lang="pt-BR" sz="3600" dirty="0">
                <a:latin typeface="Sitka Text Semibold" pitchFamily="2" charset="0"/>
              </a:rPr>
              <a:t>R$81.000,00</a:t>
            </a:r>
          </a:p>
          <a:p>
            <a:pPr algn="ctr"/>
            <a:endParaRPr lang="pt-BR" sz="3600" dirty="0">
              <a:latin typeface="Sitka Text Semibold" pitchFamily="2" charset="0"/>
            </a:endParaRPr>
          </a:p>
        </p:txBody>
      </p:sp>
      <p:pic>
        <p:nvPicPr>
          <p:cNvPr id="17" name="Gráfico 16" descr="Usuário com preenchimento sólido">
            <a:extLst>
              <a:ext uri="{FF2B5EF4-FFF2-40B4-BE49-F238E27FC236}">
                <a16:creationId xmlns:a16="http://schemas.microsoft.com/office/drawing/2014/main" id="{34141F1D-22AD-4C70-BB22-120507C9B6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93751" y="1848730"/>
            <a:ext cx="914400" cy="914400"/>
          </a:xfrm>
          <a:prstGeom prst="rect">
            <a:avLst/>
          </a:prstGeom>
        </p:spPr>
      </p:pic>
      <p:pic>
        <p:nvPicPr>
          <p:cNvPr id="16" name="Gráfico 15" descr="Ferramentas com preenchimento sólido">
            <a:extLst>
              <a:ext uri="{FF2B5EF4-FFF2-40B4-BE49-F238E27FC236}">
                <a16:creationId xmlns:a16="http://schemas.microsoft.com/office/drawing/2014/main" id="{3876E1E2-D6A2-4120-836D-C94E4BB48C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63441" y="3336746"/>
            <a:ext cx="769765" cy="769765"/>
          </a:xfrm>
          <a:prstGeom prst="rect">
            <a:avLst/>
          </a:prstGeom>
        </p:spPr>
      </p:pic>
      <p:pic>
        <p:nvPicPr>
          <p:cNvPr id="4" name="Gráfico 3" descr="Engrenagem única com preenchimento sólido">
            <a:extLst>
              <a:ext uri="{FF2B5EF4-FFF2-40B4-BE49-F238E27FC236}">
                <a16:creationId xmlns:a16="http://schemas.microsoft.com/office/drawing/2014/main" id="{2195D9A3-3D5C-4832-80F8-074841916B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93751" y="4741726"/>
            <a:ext cx="992324" cy="99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3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FARMÁCIA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068DB66-BC15-4273-8AFA-341DFEB881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54"/>
          <a:stretch/>
        </p:blipFill>
        <p:spPr>
          <a:xfrm>
            <a:off x="1062831" y="1200678"/>
            <a:ext cx="10066338" cy="47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37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EC999E3-D31D-4F05-808A-4F75CA5C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FARMÁCIA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6EFC0B6-9CA9-48BF-BAA9-A7E0D3DB572D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E079E86-CC7F-43DC-BAD9-1604C47ABC6F}"/>
              </a:ext>
            </a:extLst>
          </p:cNvPr>
          <p:cNvGrpSpPr/>
          <p:nvPr/>
        </p:nvGrpSpPr>
        <p:grpSpPr>
          <a:xfrm>
            <a:off x="1239076" y="1970164"/>
            <a:ext cx="4414014" cy="3301130"/>
            <a:chOff x="767586" y="1749425"/>
            <a:chExt cx="4414014" cy="3301130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3991E637-9F18-4357-A458-1F41B32D0C85}"/>
                </a:ext>
              </a:extLst>
            </p:cNvPr>
            <p:cNvSpPr/>
            <p:nvPr/>
          </p:nvSpPr>
          <p:spPr>
            <a:xfrm>
              <a:off x="767588" y="1749425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20</a:t>
              </a: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4E372022-CAE1-44D8-8573-781ADB985630}"/>
                </a:ext>
              </a:extLst>
            </p:cNvPr>
            <p:cNvSpPr/>
            <p:nvPr/>
          </p:nvSpPr>
          <p:spPr>
            <a:xfrm>
              <a:off x="767588" y="2630129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20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ECD47EA0-7471-4BEB-87BA-CD4BF6F2AA1C}"/>
                </a:ext>
              </a:extLst>
            </p:cNvPr>
            <p:cNvSpPr/>
            <p:nvPr/>
          </p:nvSpPr>
          <p:spPr>
            <a:xfrm>
              <a:off x="767587" y="3510142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9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49015F6D-0310-471C-9D66-A2952099FD68}"/>
                </a:ext>
              </a:extLst>
            </p:cNvPr>
            <p:cNvSpPr/>
            <p:nvPr/>
          </p:nvSpPr>
          <p:spPr>
            <a:xfrm>
              <a:off x="767586" y="4390155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3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716CC90-A9CB-4555-B856-C57DA4C9180A}"/>
                </a:ext>
              </a:extLst>
            </p:cNvPr>
            <p:cNvSpPr txBox="1"/>
            <p:nvPr/>
          </p:nvSpPr>
          <p:spPr>
            <a:xfrm>
              <a:off x="1819275" y="1818015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COMPUTADORES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7EAA326-5424-4FC8-A5BE-430EF1812E4E}"/>
                </a:ext>
              </a:extLst>
            </p:cNvPr>
            <p:cNvSpPr txBox="1"/>
            <p:nvPr/>
          </p:nvSpPr>
          <p:spPr>
            <a:xfrm>
              <a:off x="1819275" y="2698719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TELEFONES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F2956B46-FF8B-4ED4-9AE1-C39930DD73FC}"/>
                </a:ext>
              </a:extLst>
            </p:cNvPr>
            <p:cNvSpPr txBox="1"/>
            <p:nvPr/>
          </p:nvSpPr>
          <p:spPr>
            <a:xfrm>
              <a:off x="1819275" y="3579423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IMPRESSORAS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DDBE5D7-5B38-45D4-A7EB-0E0B4C89FF9E}"/>
                </a:ext>
              </a:extLst>
            </p:cNvPr>
            <p:cNvSpPr txBox="1"/>
            <p:nvPr/>
          </p:nvSpPr>
          <p:spPr>
            <a:xfrm>
              <a:off x="1819275" y="4460127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ACCESS POINT</a:t>
              </a:r>
            </a:p>
          </p:txBody>
        </p:sp>
      </p:grp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0F6B6B1-AF5D-4DE4-903B-A5D642E8D3D2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EA68A813-615E-4BDE-BB69-4BC516924050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0B7E9B0E-76DE-4522-BD6B-F8D867F90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617130"/>
              </p:ext>
            </p:extLst>
          </p:nvPr>
        </p:nvGraphicFramePr>
        <p:xfrm>
          <a:off x="6895276" y="1002747"/>
          <a:ext cx="3648071" cy="5594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Worksheet" r:id="rId8" imgW="5534108" imgH="9915627" progId="Excel.Sheet.12">
                  <p:embed/>
                </p:oleObj>
              </mc:Choice>
              <mc:Fallback>
                <p:oleObj name="Worksheet" r:id="rId8" imgW="5534108" imgH="9915627" progId="Excel.Sheet.1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0B7E9B0E-76DE-4522-BD6B-F8D867F90F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95276" y="1002747"/>
                        <a:ext cx="3648071" cy="5594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589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FARMÁCIA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72E793-4967-430B-BD79-E9EB72DB32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"/>
          <a:stretch/>
        </p:blipFill>
        <p:spPr>
          <a:xfrm>
            <a:off x="4224238" y="1200678"/>
            <a:ext cx="3743524" cy="526901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DEA2EA1-7A45-47E2-8178-3E2E62B2AE3E}"/>
              </a:ext>
            </a:extLst>
          </p:cNvPr>
          <p:cNvSpPr/>
          <p:nvPr/>
        </p:nvSpPr>
        <p:spPr>
          <a:xfrm>
            <a:off x="4238625" y="4124325"/>
            <a:ext cx="3707902" cy="2272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995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CENTRO CIRÚRGICO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A13E960E-E44E-4302-A1A7-D6BF65CCB9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979275"/>
              </p:ext>
            </p:extLst>
          </p:nvPr>
        </p:nvGraphicFramePr>
        <p:xfrm>
          <a:off x="1239076" y="1581150"/>
          <a:ext cx="5206582" cy="4280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24AD6E2-EDD7-48CE-92B2-4D8C0810D193}"/>
              </a:ext>
            </a:extLst>
          </p:cNvPr>
          <p:cNvSpPr txBox="1"/>
          <p:nvPr/>
        </p:nvSpPr>
        <p:spPr>
          <a:xfrm>
            <a:off x="6969334" y="2551837"/>
            <a:ext cx="4213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Sitka Text Semibold" pitchFamily="2" charset="0"/>
              </a:rPr>
              <a:t>ORÇAMENTO</a:t>
            </a:r>
          </a:p>
          <a:p>
            <a:pPr algn="ctr"/>
            <a:r>
              <a:rPr lang="pt-BR" sz="3600" dirty="0">
                <a:latin typeface="Sitka Text Semibold" pitchFamily="2" charset="0"/>
              </a:rPr>
              <a:t>R$76.000,00</a:t>
            </a:r>
          </a:p>
          <a:p>
            <a:pPr algn="ctr"/>
            <a:endParaRPr lang="pt-BR" sz="3600" dirty="0">
              <a:latin typeface="Sitka Text Semibold" pitchFamily="2" charset="0"/>
            </a:endParaRPr>
          </a:p>
        </p:txBody>
      </p:sp>
      <p:pic>
        <p:nvPicPr>
          <p:cNvPr id="5" name="Gráfico 4" descr="Dormir com preenchimento sólido">
            <a:extLst>
              <a:ext uri="{FF2B5EF4-FFF2-40B4-BE49-F238E27FC236}">
                <a16:creationId xmlns:a16="http://schemas.microsoft.com/office/drawing/2014/main" id="{40F15E22-3BF0-4ED5-8BBF-CBD2781D17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85950" y="1819275"/>
            <a:ext cx="914400" cy="914400"/>
          </a:xfrm>
          <a:prstGeom prst="rect">
            <a:avLst/>
          </a:prstGeom>
        </p:spPr>
      </p:pic>
      <p:pic>
        <p:nvPicPr>
          <p:cNvPr id="8" name="Gráfico 7" descr="Agulha com preenchimento sólido">
            <a:extLst>
              <a:ext uri="{FF2B5EF4-FFF2-40B4-BE49-F238E27FC236}">
                <a16:creationId xmlns:a16="http://schemas.microsoft.com/office/drawing/2014/main" id="{F8D98229-ED56-4002-9E79-40FEFDAA3B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85950" y="4819650"/>
            <a:ext cx="914400" cy="914400"/>
          </a:xfrm>
          <a:prstGeom prst="rect">
            <a:avLst/>
          </a:prstGeom>
        </p:spPr>
      </p:pic>
      <p:pic>
        <p:nvPicPr>
          <p:cNvPr id="10" name="Gráfico 9" descr="Medicina com preenchimento sólido">
            <a:extLst>
              <a:ext uri="{FF2B5EF4-FFF2-40B4-BE49-F238E27FC236}">
                <a16:creationId xmlns:a16="http://schemas.microsoft.com/office/drawing/2014/main" id="{2B236D6B-2184-48EB-8F53-45CF3A33A9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32967" y="32670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9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CENTRO CIRÚRGICO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B45032-F3B0-4C76-A752-02424C5086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15" y="1200678"/>
            <a:ext cx="10486970" cy="481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91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EC999E3-D31D-4F05-808A-4F75CA5C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CENTRO CIRÚRGICO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6EFC0B6-9CA9-48BF-BAA9-A7E0D3DB572D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E079E86-CC7F-43DC-BAD9-1604C47ABC6F}"/>
              </a:ext>
            </a:extLst>
          </p:cNvPr>
          <p:cNvGrpSpPr/>
          <p:nvPr/>
        </p:nvGrpSpPr>
        <p:grpSpPr>
          <a:xfrm>
            <a:off x="1239076" y="1970164"/>
            <a:ext cx="4414014" cy="3301130"/>
            <a:chOff x="767586" y="1749425"/>
            <a:chExt cx="4414014" cy="3301130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3991E637-9F18-4357-A458-1F41B32D0C85}"/>
                </a:ext>
              </a:extLst>
            </p:cNvPr>
            <p:cNvSpPr/>
            <p:nvPr/>
          </p:nvSpPr>
          <p:spPr>
            <a:xfrm>
              <a:off x="767588" y="1749425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20</a:t>
              </a: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4E372022-CAE1-44D8-8573-781ADB985630}"/>
                </a:ext>
              </a:extLst>
            </p:cNvPr>
            <p:cNvSpPr/>
            <p:nvPr/>
          </p:nvSpPr>
          <p:spPr>
            <a:xfrm>
              <a:off x="767588" y="2630129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20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ECD47EA0-7471-4BEB-87BA-CD4BF6F2AA1C}"/>
                </a:ext>
              </a:extLst>
            </p:cNvPr>
            <p:cNvSpPr/>
            <p:nvPr/>
          </p:nvSpPr>
          <p:spPr>
            <a:xfrm>
              <a:off x="767587" y="3510142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49015F6D-0310-471C-9D66-A2952099FD68}"/>
                </a:ext>
              </a:extLst>
            </p:cNvPr>
            <p:cNvSpPr/>
            <p:nvPr/>
          </p:nvSpPr>
          <p:spPr>
            <a:xfrm>
              <a:off x="767586" y="4390155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1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716CC90-A9CB-4555-B856-C57DA4C9180A}"/>
                </a:ext>
              </a:extLst>
            </p:cNvPr>
            <p:cNvSpPr txBox="1"/>
            <p:nvPr/>
          </p:nvSpPr>
          <p:spPr>
            <a:xfrm>
              <a:off x="1819275" y="1818015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COMPUTADORES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7EAA326-5424-4FC8-A5BE-430EF1812E4E}"/>
                </a:ext>
              </a:extLst>
            </p:cNvPr>
            <p:cNvSpPr txBox="1"/>
            <p:nvPr/>
          </p:nvSpPr>
          <p:spPr>
            <a:xfrm>
              <a:off x="1819275" y="2698719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TELEFONES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F2956B46-FF8B-4ED4-9AE1-C39930DD73FC}"/>
                </a:ext>
              </a:extLst>
            </p:cNvPr>
            <p:cNvSpPr txBox="1"/>
            <p:nvPr/>
          </p:nvSpPr>
          <p:spPr>
            <a:xfrm>
              <a:off x="1819275" y="3579423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IMPRESSORAS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DDBE5D7-5B38-45D4-A7EB-0E0B4C89FF9E}"/>
                </a:ext>
              </a:extLst>
            </p:cNvPr>
            <p:cNvSpPr txBox="1"/>
            <p:nvPr/>
          </p:nvSpPr>
          <p:spPr>
            <a:xfrm>
              <a:off x="1819275" y="4460127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ACCESS POINT</a:t>
              </a:r>
            </a:p>
          </p:txBody>
        </p:sp>
      </p:grp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0F6B6B1-AF5D-4DE4-903B-A5D642E8D3D2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EA68A813-615E-4BDE-BB69-4BC516924050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20091C62-EE73-4CE5-9687-E692B691B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513920"/>
              </p:ext>
            </p:extLst>
          </p:nvPr>
        </p:nvGraphicFramePr>
        <p:xfrm>
          <a:off x="6887334" y="1021812"/>
          <a:ext cx="365601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Worksheet" r:id="rId8" imgW="5534108" imgH="8201127" progId="Excel.Sheet.12">
                  <p:embed/>
                </p:oleObj>
              </mc:Choice>
              <mc:Fallback>
                <p:oleObj name="Worksheet" r:id="rId8" imgW="5534108" imgH="8201127" progId="Excel.Shee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20091C62-EE73-4CE5-9687-E692B691B6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87334" y="1021812"/>
                        <a:ext cx="365601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271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CENTRO CIRÚRGICO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E765C0-0FA5-48F9-91FD-A66F7346B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966" y="1086378"/>
            <a:ext cx="4002067" cy="565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45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U.T.I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A13E960E-E44E-4302-A1A7-D6BF65CCB9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5809924"/>
              </p:ext>
            </p:extLst>
          </p:nvPr>
        </p:nvGraphicFramePr>
        <p:xfrm>
          <a:off x="1239076" y="1581150"/>
          <a:ext cx="5206582" cy="4280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24AD6E2-EDD7-48CE-92B2-4D8C0810D193}"/>
              </a:ext>
            </a:extLst>
          </p:cNvPr>
          <p:cNvSpPr txBox="1"/>
          <p:nvPr/>
        </p:nvSpPr>
        <p:spPr>
          <a:xfrm>
            <a:off x="6969334" y="2551837"/>
            <a:ext cx="4213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Sitka Text Semibold" pitchFamily="2" charset="0"/>
              </a:rPr>
              <a:t>ORÇAMENTO</a:t>
            </a:r>
          </a:p>
          <a:p>
            <a:pPr algn="ctr"/>
            <a:r>
              <a:rPr lang="pt-BR" sz="3600" dirty="0">
                <a:latin typeface="Sitka Text Semibold" pitchFamily="2" charset="0"/>
              </a:rPr>
              <a:t>R$76.000,00</a:t>
            </a:r>
          </a:p>
          <a:p>
            <a:pPr algn="ctr"/>
            <a:endParaRPr lang="pt-BR" sz="3600" dirty="0">
              <a:latin typeface="Sitka Text Semibold" pitchFamily="2" charset="0"/>
            </a:endParaRPr>
          </a:p>
        </p:txBody>
      </p:sp>
      <p:pic>
        <p:nvPicPr>
          <p:cNvPr id="5" name="Gráfico 4" descr="Dormir com preenchimento sólido">
            <a:extLst>
              <a:ext uri="{FF2B5EF4-FFF2-40B4-BE49-F238E27FC236}">
                <a16:creationId xmlns:a16="http://schemas.microsoft.com/office/drawing/2014/main" id="{40F15E22-3BF0-4ED5-8BBF-CBD2781D17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95475" y="4819650"/>
            <a:ext cx="914400" cy="914400"/>
          </a:xfrm>
          <a:prstGeom prst="rect">
            <a:avLst/>
          </a:prstGeom>
        </p:spPr>
      </p:pic>
      <p:pic>
        <p:nvPicPr>
          <p:cNvPr id="16" name="Gráfico 15" descr="Usuário com preenchimento sólido">
            <a:extLst>
              <a:ext uri="{FF2B5EF4-FFF2-40B4-BE49-F238E27FC236}">
                <a16:creationId xmlns:a16="http://schemas.microsoft.com/office/drawing/2014/main" id="{C789ED51-E983-4B81-857F-410E671E5F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67276" y="3264429"/>
            <a:ext cx="914400" cy="914400"/>
          </a:xfrm>
          <a:prstGeom prst="rect">
            <a:avLst/>
          </a:prstGeom>
        </p:spPr>
      </p:pic>
      <p:pic>
        <p:nvPicPr>
          <p:cNvPr id="4" name="Gráfico 3" descr="Fechar com preenchimento sólido">
            <a:extLst>
              <a:ext uri="{FF2B5EF4-FFF2-40B4-BE49-F238E27FC236}">
                <a16:creationId xmlns:a16="http://schemas.microsoft.com/office/drawing/2014/main" id="{7EA52505-63BE-47F3-95A7-F8C47376FD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95475" y="17621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5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EC999E3-D31D-4F05-808A-4F75CA5C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476" y="46037"/>
            <a:ext cx="3223048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DIVISÃO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6076A9CD-5508-4E87-B074-CE1C9A5959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232064"/>
              </p:ext>
            </p:extLst>
          </p:nvPr>
        </p:nvGraphicFramePr>
        <p:xfrm>
          <a:off x="316035" y="1605551"/>
          <a:ext cx="11559930" cy="4404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DEFA486-A3FC-4D13-A660-BEF6810E3F49}"/>
              </a:ext>
            </a:extLst>
          </p:cNvPr>
          <p:cNvCxnSpPr/>
          <p:nvPr/>
        </p:nvCxnSpPr>
        <p:spPr>
          <a:xfrm>
            <a:off x="5772150" y="1042270"/>
            <a:ext cx="64198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8A0F4DC6-984D-4AAC-B47F-E850323C84D5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A936EBF-DBCC-436C-B539-196AA7070AAE}"/>
              </a:ext>
            </a:extLst>
          </p:cNvPr>
          <p:cNvCxnSpPr/>
          <p:nvPr/>
        </p:nvCxnSpPr>
        <p:spPr>
          <a:xfrm>
            <a:off x="11875965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U.T.I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9179FF-773A-4F13-BB74-0E64270F84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51" y="1309198"/>
            <a:ext cx="10300298" cy="437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82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EC999E3-D31D-4F05-808A-4F75CA5C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U.T.I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6EFC0B6-9CA9-48BF-BAA9-A7E0D3DB572D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E079E86-CC7F-43DC-BAD9-1604C47ABC6F}"/>
              </a:ext>
            </a:extLst>
          </p:cNvPr>
          <p:cNvGrpSpPr/>
          <p:nvPr/>
        </p:nvGrpSpPr>
        <p:grpSpPr>
          <a:xfrm>
            <a:off x="1239076" y="1970164"/>
            <a:ext cx="4414014" cy="3301130"/>
            <a:chOff x="767586" y="1749425"/>
            <a:chExt cx="4414014" cy="3301130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3991E637-9F18-4357-A458-1F41B32D0C85}"/>
                </a:ext>
              </a:extLst>
            </p:cNvPr>
            <p:cNvSpPr/>
            <p:nvPr/>
          </p:nvSpPr>
          <p:spPr>
            <a:xfrm>
              <a:off x="767588" y="1749425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20</a:t>
              </a: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4E372022-CAE1-44D8-8573-781ADB985630}"/>
                </a:ext>
              </a:extLst>
            </p:cNvPr>
            <p:cNvSpPr/>
            <p:nvPr/>
          </p:nvSpPr>
          <p:spPr>
            <a:xfrm>
              <a:off x="767588" y="2630129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20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ECD47EA0-7471-4BEB-87BA-CD4BF6F2AA1C}"/>
                </a:ext>
              </a:extLst>
            </p:cNvPr>
            <p:cNvSpPr/>
            <p:nvPr/>
          </p:nvSpPr>
          <p:spPr>
            <a:xfrm>
              <a:off x="767587" y="3510142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1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49015F6D-0310-471C-9D66-A2952099FD68}"/>
                </a:ext>
              </a:extLst>
            </p:cNvPr>
            <p:cNvSpPr/>
            <p:nvPr/>
          </p:nvSpPr>
          <p:spPr>
            <a:xfrm>
              <a:off x="767586" y="4390155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3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716CC90-A9CB-4555-B856-C57DA4C9180A}"/>
                </a:ext>
              </a:extLst>
            </p:cNvPr>
            <p:cNvSpPr txBox="1"/>
            <p:nvPr/>
          </p:nvSpPr>
          <p:spPr>
            <a:xfrm>
              <a:off x="1819275" y="1818015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COMPUTADORES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7EAA326-5424-4FC8-A5BE-430EF1812E4E}"/>
                </a:ext>
              </a:extLst>
            </p:cNvPr>
            <p:cNvSpPr txBox="1"/>
            <p:nvPr/>
          </p:nvSpPr>
          <p:spPr>
            <a:xfrm>
              <a:off x="1819275" y="2698719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TELEFONES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F2956B46-FF8B-4ED4-9AE1-C39930DD73FC}"/>
                </a:ext>
              </a:extLst>
            </p:cNvPr>
            <p:cNvSpPr txBox="1"/>
            <p:nvPr/>
          </p:nvSpPr>
          <p:spPr>
            <a:xfrm>
              <a:off x="1819275" y="3579423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IMPRESSORA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DDBE5D7-5B38-45D4-A7EB-0E0B4C89FF9E}"/>
                </a:ext>
              </a:extLst>
            </p:cNvPr>
            <p:cNvSpPr txBox="1"/>
            <p:nvPr/>
          </p:nvSpPr>
          <p:spPr>
            <a:xfrm>
              <a:off x="1819275" y="4460127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ACCESS POINT</a:t>
              </a:r>
            </a:p>
          </p:txBody>
        </p:sp>
      </p:grp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0F6B6B1-AF5D-4DE4-903B-A5D642E8D3D2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EA68A813-615E-4BDE-BB69-4BC516924050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EF0A03F2-90D6-48A1-B234-DC430899C3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7281811"/>
              </p:ext>
            </p:extLst>
          </p:nvPr>
        </p:nvGraphicFramePr>
        <p:xfrm>
          <a:off x="7072310" y="1063626"/>
          <a:ext cx="35734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Worksheet" r:id="rId8" imgW="5534108" imgH="8391559" progId="Excel.Sheet.12">
                  <p:embed/>
                </p:oleObj>
              </mc:Choice>
              <mc:Fallback>
                <p:oleObj name="Worksheet" r:id="rId8" imgW="5534108" imgH="8391559" progId="Excel.Sheet.1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EF0A03F2-90D6-48A1-B234-DC430899C3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72310" y="1063626"/>
                        <a:ext cx="35734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554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U.T.I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29D9F2-DE58-49D9-934B-C7FE90392F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395" y="1089895"/>
            <a:ext cx="3921210" cy="554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65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T.I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A13E960E-E44E-4302-A1A7-D6BF65CCB9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6068289"/>
              </p:ext>
            </p:extLst>
          </p:nvPr>
        </p:nvGraphicFramePr>
        <p:xfrm>
          <a:off x="1239076" y="1581150"/>
          <a:ext cx="5206582" cy="4280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24AD6E2-EDD7-48CE-92B2-4D8C0810D193}"/>
              </a:ext>
            </a:extLst>
          </p:cNvPr>
          <p:cNvSpPr txBox="1"/>
          <p:nvPr/>
        </p:nvSpPr>
        <p:spPr>
          <a:xfrm>
            <a:off x="6969334" y="2551837"/>
            <a:ext cx="4213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Sitka Text Semibold" pitchFamily="2" charset="0"/>
              </a:rPr>
              <a:t>ORÇAMENTO</a:t>
            </a:r>
          </a:p>
          <a:p>
            <a:pPr algn="ctr"/>
            <a:r>
              <a:rPr lang="pt-BR" sz="3600" dirty="0">
                <a:latin typeface="Sitka Text Semibold" pitchFamily="2" charset="0"/>
              </a:rPr>
              <a:t>R$82.000,00</a:t>
            </a:r>
          </a:p>
          <a:p>
            <a:pPr algn="ctr"/>
            <a:endParaRPr lang="pt-BR" sz="3600" dirty="0">
              <a:latin typeface="Sitka Text Semibold" pitchFamily="2" charset="0"/>
            </a:endParaRPr>
          </a:p>
        </p:txBody>
      </p:sp>
      <p:pic>
        <p:nvPicPr>
          <p:cNvPr id="6" name="Gráfico 5" descr="Call center com preenchimento sólido">
            <a:extLst>
              <a:ext uri="{FF2B5EF4-FFF2-40B4-BE49-F238E27FC236}">
                <a16:creationId xmlns:a16="http://schemas.microsoft.com/office/drawing/2014/main" id="{1045007C-6C18-4E44-9CEE-511EF239D6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67276" y="3264429"/>
            <a:ext cx="914400" cy="914400"/>
          </a:xfrm>
          <a:prstGeom prst="rect">
            <a:avLst/>
          </a:prstGeom>
        </p:spPr>
      </p:pic>
      <p:pic>
        <p:nvPicPr>
          <p:cNvPr id="9" name="Gráfico 8" descr="Usuários com preenchimento sólido">
            <a:extLst>
              <a:ext uri="{FF2B5EF4-FFF2-40B4-BE49-F238E27FC236}">
                <a16:creationId xmlns:a16="http://schemas.microsoft.com/office/drawing/2014/main" id="{502A0BE4-09BC-4D42-82F0-F1FD4768EB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05000" y="1819275"/>
            <a:ext cx="914400" cy="914400"/>
          </a:xfrm>
          <a:prstGeom prst="rect">
            <a:avLst/>
          </a:prstGeom>
        </p:spPr>
      </p:pic>
      <p:pic>
        <p:nvPicPr>
          <p:cNvPr id="13" name="Gráfico 12" descr="Ferramentas com preenchimento sólido">
            <a:extLst>
              <a:ext uri="{FF2B5EF4-FFF2-40B4-BE49-F238E27FC236}">
                <a16:creationId xmlns:a16="http://schemas.microsoft.com/office/drawing/2014/main" id="{247721B2-E1D2-4E93-9026-15AE6DC11A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05000" y="4819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7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T.I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DED51D-F9C7-456C-81B7-0027BCCE18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87" y="1200678"/>
            <a:ext cx="9816826" cy="483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69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EC999E3-D31D-4F05-808A-4F75CA5C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T.I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6EFC0B6-9CA9-48BF-BAA9-A7E0D3DB572D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E079E86-CC7F-43DC-BAD9-1604C47ABC6F}"/>
              </a:ext>
            </a:extLst>
          </p:cNvPr>
          <p:cNvGrpSpPr/>
          <p:nvPr/>
        </p:nvGrpSpPr>
        <p:grpSpPr>
          <a:xfrm>
            <a:off x="1239076" y="1275572"/>
            <a:ext cx="4414014" cy="3301130"/>
            <a:chOff x="767586" y="1749425"/>
            <a:chExt cx="4414014" cy="3301130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3991E637-9F18-4357-A458-1F41B32D0C85}"/>
                </a:ext>
              </a:extLst>
            </p:cNvPr>
            <p:cNvSpPr/>
            <p:nvPr/>
          </p:nvSpPr>
          <p:spPr>
            <a:xfrm>
              <a:off x="767588" y="1749425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21</a:t>
              </a: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4E372022-CAE1-44D8-8573-781ADB985630}"/>
                </a:ext>
              </a:extLst>
            </p:cNvPr>
            <p:cNvSpPr/>
            <p:nvPr/>
          </p:nvSpPr>
          <p:spPr>
            <a:xfrm>
              <a:off x="767588" y="2630129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4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ECD47EA0-7471-4BEB-87BA-CD4BF6F2AA1C}"/>
                </a:ext>
              </a:extLst>
            </p:cNvPr>
            <p:cNvSpPr/>
            <p:nvPr/>
          </p:nvSpPr>
          <p:spPr>
            <a:xfrm>
              <a:off x="767587" y="3510142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21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49015F6D-0310-471C-9D66-A2952099FD68}"/>
                </a:ext>
              </a:extLst>
            </p:cNvPr>
            <p:cNvSpPr/>
            <p:nvPr/>
          </p:nvSpPr>
          <p:spPr>
            <a:xfrm>
              <a:off x="767586" y="4390155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6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716CC90-A9CB-4555-B856-C57DA4C9180A}"/>
                </a:ext>
              </a:extLst>
            </p:cNvPr>
            <p:cNvSpPr txBox="1"/>
            <p:nvPr/>
          </p:nvSpPr>
          <p:spPr>
            <a:xfrm>
              <a:off x="1819275" y="1818015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COMPUTADORES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7EAA326-5424-4FC8-A5BE-430EF1812E4E}"/>
                </a:ext>
              </a:extLst>
            </p:cNvPr>
            <p:cNvSpPr txBox="1"/>
            <p:nvPr/>
          </p:nvSpPr>
          <p:spPr>
            <a:xfrm>
              <a:off x="1819275" y="2698719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MOBILE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F2956B46-FF8B-4ED4-9AE1-C39930DD73FC}"/>
                </a:ext>
              </a:extLst>
            </p:cNvPr>
            <p:cNvSpPr txBox="1"/>
            <p:nvPr/>
          </p:nvSpPr>
          <p:spPr>
            <a:xfrm>
              <a:off x="1819275" y="3579423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TELEFONES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DDBE5D7-5B38-45D4-A7EB-0E0B4C89FF9E}"/>
                </a:ext>
              </a:extLst>
            </p:cNvPr>
            <p:cNvSpPr txBox="1"/>
            <p:nvPr/>
          </p:nvSpPr>
          <p:spPr>
            <a:xfrm>
              <a:off x="1819275" y="4460127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IMPRESSORAS</a:t>
              </a:r>
            </a:p>
          </p:txBody>
        </p:sp>
      </p:grp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0F6B6B1-AF5D-4DE4-903B-A5D642E8D3D2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EA68A813-615E-4BDE-BB69-4BC516924050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92AEF1AB-6C00-4EAD-98CD-20014F862A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222575"/>
              </p:ext>
            </p:extLst>
          </p:nvPr>
        </p:nvGraphicFramePr>
        <p:xfrm>
          <a:off x="7473186" y="572334"/>
          <a:ext cx="3158514" cy="5877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Worksheet" r:id="rId8" imgW="5533920" imgH="10296614" progId="Excel.Sheet.12">
                  <p:embed/>
                </p:oleObj>
              </mc:Choice>
              <mc:Fallback>
                <p:oleObj name="Worksheet" r:id="rId8" imgW="5533920" imgH="10296614" progId="Excel.Sheet.1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92AEF1AB-6C00-4EAD-98CD-20014F862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73186" y="572334"/>
                        <a:ext cx="3158514" cy="5877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844D7094-0298-4AF8-8996-99CC96836EC5}"/>
              </a:ext>
            </a:extLst>
          </p:cNvPr>
          <p:cNvSpPr/>
          <p:nvPr/>
        </p:nvSpPr>
        <p:spPr>
          <a:xfrm>
            <a:off x="1239076" y="4797006"/>
            <a:ext cx="942975" cy="6604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solidFill>
                  <a:schemeClr val="tx1"/>
                </a:solidFill>
                <a:latin typeface="Sitka Text Semibold" pitchFamily="2" charset="0"/>
              </a:rPr>
              <a:t>2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A14DD5-3CDF-431A-8133-AC1D8B75FE63}"/>
              </a:ext>
            </a:extLst>
          </p:cNvPr>
          <p:cNvSpPr txBox="1"/>
          <p:nvPr/>
        </p:nvSpPr>
        <p:spPr>
          <a:xfrm>
            <a:off x="2290765" y="4866978"/>
            <a:ext cx="3362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Sitka Text Semibold" pitchFamily="2" charset="0"/>
              </a:rPr>
              <a:t>ACCESS POINT</a:t>
            </a:r>
          </a:p>
        </p:txBody>
      </p:sp>
    </p:spTree>
    <p:extLst>
      <p:ext uri="{BB962C8B-B14F-4D97-AF65-F5344CB8AC3E}">
        <p14:creationId xmlns:p14="http://schemas.microsoft.com/office/powerpoint/2010/main" val="125268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T.I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8457C2-D7F6-40BC-B8FF-F21C5D7077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" b="1"/>
          <a:stretch/>
        </p:blipFill>
        <p:spPr>
          <a:xfrm>
            <a:off x="4239745" y="1200678"/>
            <a:ext cx="3707901" cy="524625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1027F8B7-EEE2-4234-A6B5-7B97B582ED42}"/>
              </a:ext>
            </a:extLst>
          </p:cNvPr>
          <p:cNvSpPr/>
          <p:nvPr/>
        </p:nvSpPr>
        <p:spPr>
          <a:xfrm>
            <a:off x="4239745" y="3894761"/>
            <a:ext cx="3707902" cy="25616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97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TI - SERVIDOR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E95342B-DA0C-4D1F-A789-819E5E4FEA6D}"/>
              </a:ext>
            </a:extLst>
          </p:cNvPr>
          <p:cNvGrpSpPr/>
          <p:nvPr/>
        </p:nvGrpSpPr>
        <p:grpSpPr>
          <a:xfrm>
            <a:off x="1239076" y="1970164"/>
            <a:ext cx="5264704" cy="3301130"/>
            <a:chOff x="767586" y="1749425"/>
            <a:chExt cx="5264704" cy="330113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3264DDC8-D52D-4963-9524-8474FB8A09C6}"/>
                </a:ext>
              </a:extLst>
            </p:cNvPr>
            <p:cNvSpPr/>
            <p:nvPr/>
          </p:nvSpPr>
          <p:spPr>
            <a:xfrm>
              <a:off x="767588" y="1749425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12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E02EDF2F-A412-42AA-A3C2-434A9C56262B}"/>
                </a:ext>
              </a:extLst>
            </p:cNvPr>
            <p:cNvSpPr/>
            <p:nvPr/>
          </p:nvSpPr>
          <p:spPr>
            <a:xfrm>
              <a:off x="767588" y="2630129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4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7E23D12C-DAB2-4748-834B-3653BA3C8AC2}"/>
                </a:ext>
              </a:extLst>
            </p:cNvPr>
            <p:cNvSpPr/>
            <p:nvPr/>
          </p:nvSpPr>
          <p:spPr>
            <a:xfrm>
              <a:off x="767587" y="3510142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</a:t>
              </a: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B8B6F58B-EABF-4DBE-937B-C45495D75762}"/>
                </a:ext>
              </a:extLst>
            </p:cNvPr>
            <p:cNvSpPr/>
            <p:nvPr/>
          </p:nvSpPr>
          <p:spPr>
            <a:xfrm>
              <a:off x="767586" y="4390155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1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F691FD87-AFA2-479A-8895-AA5B3F744837}"/>
                </a:ext>
              </a:extLst>
            </p:cNvPr>
            <p:cNvSpPr txBox="1"/>
            <p:nvPr/>
          </p:nvSpPr>
          <p:spPr>
            <a:xfrm>
              <a:off x="1819275" y="1818015"/>
              <a:ext cx="42130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SWITCHES 48 PORTAS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F7FBFC32-A116-4015-B8B8-476CB2C299C0}"/>
                </a:ext>
              </a:extLst>
            </p:cNvPr>
            <p:cNvSpPr txBox="1"/>
            <p:nvPr/>
          </p:nvSpPr>
          <p:spPr>
            <a:xfrm>
              <a:off x="1819274" y="2698719"/>
              <a:ext cx="41671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SERVIDORES 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BA68F6BB-7ACF-4FA7-A64E-48CFA0CA9C49}"/>
                </a:ext>
              </a:extLst>
            </p:cNvPr>
            <p:cNvSpPr txBox="1"/>
            <p:nvPr/>
          </p:nvSpPr>
          <p:spPr>
            <a:xfrm>
              <a:off x="1819275" y="3579423"/>
              <a:ext cx="38052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AR CONDICIONADOS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BE7EBD74-B33F-49FA-BC23-4B6B5C51782B}"/>
                </a:ext>
              </a:extLst>
            </p:cNvPr>
            <p:cNvSpPr txBox="1"/>
            <p:nvPr/>
          </p:nvSpPr>
          <p:spPr>
            <a:xfrm>
              <a:off x="1819275" y="4460127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MODEM</a:t>
              </a:r>
            </a:p>
          </p:txBody>
        </p:sp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79942A7-ADBA-4019-BABB-377B1CB02F90}"/>
              </a:ext>
            </a:extLst>
          </p:cNvPr>
          <p:cNvSpPr txBox="1"/>
          <p:nvPr/>
        </p:nvSpPr>
        <p:spPr>
          <a:xfrm>
            <a:off x="6969334" y="2551837"/>
            <a:ext cx="4213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Sitka Text Semibold" pitchFamily="2" charset="0"/>
              </a:rPr>
              <a:t>ORÇAMENTO</a:t>
            </a:r>
          </a:p>
          <a:p>
            <a:pPr algn="ctr"/>
            <a:r>
              <a:rPr lang="pt-BR" sz="3600" dirty="0">
                <a:latin typeface="Sitka Text Semibold" pitchFamily="2" charset="0"/>
              </a:rPr>
              <a:t>R$212.500,00</a:t>
            </a:r>
          </a:p>
          <a:p>
            <a:pPr algn="ctr"/>
            <a:endParaRPr lang="pt-BR" sz="3600" dirty="0">
              <a:latin typeface="Sitka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09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ENGENHARIA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A13E960E-E44E-4302-A1A7-D6BF65CCB9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1867560"/>
              </p:ext>
            </p:extLst>
          </p:nvPr>
        </p:nvGraphicFramePr>
        <p:xfrm>
          <a:off x="1239076" y="1581150"/>
          <a:ext cx="5206582" cy="4280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24AD6E2-EDD7-48CE-92B2-4D8C0810D193}"/>
              </a:ext>
            </a:extLst>
          </p:cNvPr>
          <p:cNvSpPr txBox="1"/>
          <p:nvPr/>
        </p:nvSpPr>
        <p:spPr>
          <a:xfrm>
            <a:off x="6969334" y="2551837"/>
            <a:ext cx="4213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Sitka Text Semibold" pitchFamily="2" charset="0"/>
              </a:rPr>
              <a:t>ORÇAMENTO</a:t>
            </a:r>
          </a:p>
          <a:p>
            <a:pPr algn="ctr"/>
            <a:r>
              <a:rPr lang="pt-BR" sz="3600" dirty="0">
                <a:latin typeface="Sitka Text Semibold" pitchFamily="2" charset="0"/>
              </a:rPr>
              <a:t>R$75.000,00</a:t>
            </a:r>
          </a:p>
          <a:p>
            <a:pPr algn="ctr"/>
            <a:endParaRPr lang="pt-BR" sz="3600" dirty="0">
              <a:latin typeface="Sitka Text Semibold" pitchFamily="2" charset="0"/>
            </a:endParaRPr>
          </a:p>
        </p:txBody>
      </p:sp>
      <p:pic>
        <p:nvPicPr>
          <p:cNvPr id="13" name="Gráfico 12" descr="Ferramentas com preenchimento sólido">
            <a:extLst>
              <a:ext uri="{FF2B5EF4-FFF2-40B4-BE49-F238E27FC236}">
                <a16:creationId xmlns:a16="http://schemas.microsoft.com/office/drawing/2014/main" id="{247721B2-E1D2-4E93-9026-15AE6DC11A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05000" y="4819650"/>
            <a:ext cx="914400" cy="914400"/>
          </a:xfrm>
          <a:prstGeom prst="rect">
            <a:avLst/>
          </a:prstGeom>
        </p:spPr>
      </p:pic>
      <p:pic>
        <p:nvPicPr>
          <p:cNvPr id="4" name="Gráfico 3" descr="Edifício com preenchimento sólido">
            <a:extLst>
              <a:ext uri="{FF2B5EF4-FFF2-40B4-BE49-F238E27FC236}">
                <a16:creationId xmlns:a16="http://schemas.microsoft.com/office/drawing/2014/main" id="{5428D305-5D59-4284-B9C8-25DCC4AC4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05000" y="1771650"/>
            <a:ext cx="914400" cy="914400"/>
          </a:xfrm>
          <a:prstGeom prst="rect">
            <a:avLst/>
          </a:prstGeom>
        </p:spPr>
      </p:pic>
      <p:pic>
        <p:nvPicPr>
          <p:cNvPr id="8" name="Gráfico 7" descr="Microscópio com preenchimento sólido">
            <a:extLst>
              <a:ext uri="{FF2B5EF4-FFF2-40B4-BE49-F238E27FC236}">
                <a16:creationId xmlns:a16="http://schemas.microsoft.com/office/drawing/2014/main" id="{931AD831-EA6A-4EA7-AF65-589AC38484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69172" y="3257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3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ENGENHARIA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A3CBD3-6B26-46B6-932F-634E063EA4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820" t="14027" r="8611" b="18395"/>
          <a:stretch/>
        </p:blipFill>
        <p:spPr>
          <a:xfrm>
            <a:off x="2002896" y="1423098"/>
            <a:ext cx="8195733" cy="414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48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ORÇAMENTO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C9FF7A7-29D4-4F00-8B8B-0A39E311BBAB}"/>
              </a:ext>
            </a:extLst>
          </p:cNvPr>
          <p:cNvCxnSpPr>
            <a:cxnSpLocks/>
          </p:cNvCxnSpPr>
          <p:nvPr/>
        </p:nvCxnSpPr>
        <p:spPr>
          <a:xfrm>
            <a:off x="6096000" y="1200678"/>
            <a:ext cx="0" cy="18744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EDE9E368-CE79-412F-A799-ED4D79AF3F98}"/>
              </a:ext>
            </a:extLst>
          </p:cNvPr>
          <p:cNvGrpSpPr/>
          <p:nvPr/>
        </p:nvGrpSpPr>
        <p:grpSpPr>
          <a:xfrm>
            <a:off x="1155463" y="2225316"/>
            <a:ext cx="9890600" cy="2965809"/>
            <a:chOff x="1142292" y="1523999"/>
            <a:chExt cx="9890600" cy="2965809"/>
          </a:xfrm>
        </p:grpSpPr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04E6F226-2148-45DB-9FD5-5A932777DB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9872" y="2373837"/>
              <a:ext cx="281225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1B10D626-41FE-4F67-8AE9-9A8F26BA218E}"/>
                </a:ext>
              </a:extLst>
            </p:cNvPr>
            <p:cNvSpPr/>
            <p:nvPr/>
          </p:nvSpPr>
          <p:spPr>
            <a:xfrm>
              <a:off x="1239076" y="1524000"/>
              <a:ext cx="3460311" cy="296580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1BD8EACD-6DFF-4D51-98C5-35242C7354C6}"/>
                </a:ext>
              </a:extLst>
            </p:cNvPr>
            <p:cNvSpPr/>
            <p:nvPr/>
          </p:nvSpPr>
          <p:spPr>
            <a:xfrm>
              <a:off x="7492613" y="1523999"/>
              <a:ext cx="3460311" cy="296579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1C07B4E-8834-4CD4-B7D7-E23B17A46FC7}"/>
                </a:ext>
              </a:extLst>
            </p:cNvPr>
            <p:cNvSpPr txBox="1"/>
            <p:nvPr/>
          </p:nvSpPr>
          <p:spPr>
            <a:xfrm>
              <a:off x="4959542" y="2436078"/>
              <a:ext cx="22729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latin typeface="Sitka Text Semibold" pitchFamily="2" charset="0"/>
                </a:rPr>
                <a:t>MODELO</a:t>
              </a:r>
            </a:p>
            <a:p>
              <a:pPr algn="ctr"/>
              <a:r>
                <a:rPr lang="pt-BR" sz="2400" dirty="0">
                  <a:latin typeface="Sitka Text Semibold" pitchFamily="2" charset="0"/>
                </a:rPr>
                <a:t>MÁQUINAS</a:t>
              </a:r>
            </a:p>
          </p:txBody>
        </p: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3DAE729E-AE40-4CFE-900D-FEEDE27D82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7770" y="3267075"/>
              <a:ext cx="1136457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FD4C8D03-C456-477E-9825-AF8CF106A2AF}"/>
                </a:ext>
              </a:extLst>
            </p:cNvPr>
            <p:cNvSpPr txBox="1"/>
            <p:nvPr/>
          </p:nvSpPr>
          <p:spPr>
            <a:xfrm>
              <a:off x="1142292" y="1651358"/>
              <a:ext cx="3620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latin typeface="Sitka Text Semibold" pitchFamily="2" charset="0"/>
                </a:rPr>
                <a:t>MÉDIO DESEMPENHO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F0B35A3-E6BB-48D4-9EA7-625E469E228D}"/>
                </a:ext>
              </a:extLst>
            </p:cNvPr>
            <p:cNvSpPr txBox="1"/>
            <p:nvPr/>
          </p:nvSpPr>
          <p:spPr>
            <a:xfrm>
              <a:off x="7412644" y="1651358"/>
              <a:ext cx="3620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latin typeface="Sitka Text Semibold" pitchFamily="2" charset="0"/>
                </a:rPr>
                <a:t>ALTO DESEMPENHO</a:t>
              </a:r>
            </a:p>
          </p:txBody>
        </p: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DD536BE8-FE5B-4161-AE04-C05D8C39ED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42714" y="2253744"/>
              <a:ext cx="2856673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9BB5AF01-A830-4077-8EF7-74EA09FB1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9621" y="2253744"/>
              <a:ext cx="2856673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F888C5A-0125-4BAF-9830-7414B3B1B55C}"/>
                </a:ext>
              </a:extLst>
            </p:cNvPr>
            <p:cNvSpPr txBox="1"/>
            <p:nvPr/>
          </p:nvSpPr>
          <p:spPr>
            <a:xfrm>
              <a:off x="1397977" y="2373837"/>
              <a:ext cx="285667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Sitka Text Semibold" pitchFamily="2" charset="0"/>
                </a:rPr>
                <a:t>I5 – 10400F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Sitka Text Semibold" pitchFamily="2" charset="0"/>
                </a:rPr>
                <a:t>8GB MEMORIA DDR4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Sitka Text Semibold" pitchFamily="2" charset="0"/>
                </a:rPr>
                <a:t>SSD SATA 480GB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Sitka Text Semibold" pitchFamily="2" charset="0"/>
                </a:rPr>
                <a:t>PLACA MÃE H510M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Sitka Text Semibold" pitchFamily="2" charset="0"/>
                </a:rPr>
                <a:t>FONTE 500W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CA9AC08F-A603-41FE-98B9-A47BBF335F5F}"/>
                </a:ext>
              </a:extLst>
            </p:cNvPr>
            <p:cNvSpPr txBox="1"/>
            <p:nvPr/>
          </p:nvSpPr>
          <p:spPr>
            <a:xfrm>
              <a:off x="7722283" y="2373837"/>
              <a:ext cx="300096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Sitka Text Semibold" pitchFamily="2" charset="0"/>
                </a:rPr>
                <a:t>I7 – 10700F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Sitka Text Semibold" pitchFamily="2" charset="0"/>
                </a:rPr>
                <a:t>16GB MEMORIA DDR4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Sitka Text Semibold" pitchFamily="2" charset="0"/>
                </a:rPr>
                <a:t>SSD NVME 1TB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Sitka Text Semibold" pitchFamily="2" charset="0"/>
                </a:rPr>
                <a:t>PLACA MÃE B450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dirty="0">
                  <a:latin typeface="Sitka Text Semibold" pitchFamily="2" charset="0"/>
                </a:rPr>
                <a:t>FONTE 500W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1A12ECFC-D347-4B51-A7B9-E48EBFDC025A}"/>
              </a:ext>
            </a:extLst>
          </p:cNvPr>
          <p:cNvGrpSpPr/>
          <p:nvPr/>
        </p:nvGrpSpPr>
        <p:grpSpPr>
          <a:xfrm>
            <a:off x="1770199" y="4597962"/>
            <a:ext cx="8661126" cy="593153"/>
            <a:chOff x="1770199" y="4597962"/>
            <a:chExt cx="8661126" cy="593153"/>
          </a:xfrm>
        </p:grpSpPr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CAC41D9-0D7E-43AA-904D-0742BC16C171}"/>
                </a:ext>
              </a:extLst>
            </p:cNvPr>
            <p:cNvSpPr txBox="1"/>
            <p:nvPr/>
          </p:nvSpPr>
          <p:spPr>
            <a:xfrm>
              <a:off x="1770199" y="4597962"/>
              <a:ext cx="23907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latin typeface="Sitka Text Semibold" pitchFamily="2" charset="0"/>
                </a:rPr>
                <a:t>R$2000,00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91516D1C-C4D4-4E3B-B693-3315CE7263EE}"/>
                </a:ext>
              </a:extLst>
            </p:cNvPr>
            <p:cNvSpPr txBox="1"/>
            <p:nvPr/>
          </p:nvSpPr>
          <p:spPr>
            <a:xfrm>
              <a:off x="8040550" y="4606340"/>
              <a:ext cx="23907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latin typeface="Sitka Text Semibold" pitchFamily="2" charset="0"/>
                </a:rPr>
                <a:t>R$3000,00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77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EC999E3-D31D-4F05-808A-4F75CA5C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ENGENHARIA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6EFC0B6-9CA9-48BF-BAA9-A7E0D3DB572D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E079E86-CC7F-43DC-BAD9-1604C47ABC6F}"/>
              </a:ext>
            </a:extLst>
          </p:cNvPr>
          <p:cNvGrpSpPr/>
          <p:nvPr/>
        </p:nvGrpSpPr>
        <p:grpSpPr>
          <a:xfrm>
            <a:off x="1239076" y="1970164"/>
            <a:ext cx="4414014" cy="3301130"/>
            <a:chOff x="767586" y="1749425"/>
            <a:chExt cx="4414014" cy="3301130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3991E637-9F18-4357-A458-1F41B32D0C85}"/>
                </a:ext>
              </a:extLst>
            </p:cNvPr>
            <p:cNvSpPr/>
            <p:nvPr/>
          </p:nvSpPr>
          <p:spPr>
            <a:xfrm>
              <a:off x="767588" y="1749425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20</a:t>
              </a: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4E372022-CAE1-44D8-8573-781ADB985630}"/>
                </a:ext>
              </a:extLst>
            </p:cNvPr>
            <p:cNvSpPr/>
            <p:nvPr/>
          </p:nvSpPr>
          <p:spPr>
            <a:xfrm>
              <a:off x="767588" y="2630129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20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ECD47EA0-7471-4BEB-87BA-CD4BF6F2AA1C}"/>
                </a:ext>
              </a:extLst>
            </p:cNvPr>
            <p:cNvSpPr/>
            <p:nvPr/>
          </p:nvSpPr>
          <p:spPr>
            <a:xfrm>
              <a:off x="767587" y="3510142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1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49015F6D-0310-471C-9D66-A2952099FD68}"/>
                </a:ext>
              </a:extLst>
            </p:cNvPr>
            <p:cNvSpPr/>
            <p:nvPr/>
          </p:nvSpPr>
          <p:spPr>
            <a:xfrm>
              <a:off x="767586" y="4390155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1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716CC90-A9CB-4555-B856-C57DA4C9180A}"/>
                </a:ext>
              </a:extLst>
            </p:cNvPr>
            <p:cNvSpPr txBox="1"/>
            <p:nvPr/>
          </p:nvSpPr>
          <p:spPr>
            <a:xfrm>
              <a:off x="1819275" y="1818015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COMPUTADORES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7EAA326-5424-4FC8-A5BE-430EF1812E4E}"/>
                </a:ext>
              </a:extLst>
            </p:cNvPr>
            <p:cNvSpPr txBox="1"/>
            <p:nvPr/>
          </p:nvSpPr>
          <p:spPr>
            <a:xfrm>
              <a:off x="1819275" y="2698719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TELEFONES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F2956B46-FF8B-4ED4-9AE1-C39930DD73FC}"/>
                </a:ext>
              </a:extLst>
            </p:cNvPr>
            <p:cNvSpPr txBox="1"/>
            <p:nvPr/>
          </p:nvSpPr>
          <p:spPr>
            <a:xfrm>
              <a:off x="1819275" y="3579423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IMPRESSORA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DDBE5D7-5B38-45D4-A7EB-0E0B4C89FF9E}"/>
                </a:ext>
              </a:extLst>
            </p:cNvPr>
            <p:cNvSpPr txBox="1"/>
            <p:nvPr/>
          </p:nvSpPr>
          <p:spPr>
            <a:xfrm>
              <a:off x="1819275" y="4460127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ACCESS POINT</a:t>
              </a:r>
            </a:p>
          </p:txBody>
        </p:sp>
      </p:grp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0F6B6B1-AF5D-4DE4-903B-A5D642E8D3D2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EA68A813-615E-4BDE-BB69-4BC516924050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B981FE59-25D5-42D2-8617-9C57EF7624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141226"/>
              </p:ext>
            </p:extLst>
          </p:nvPr>
        </p:nvGraphicFramePr>
        <p:xfrm>
          <a:off x="6929412" y="1063625"/>
          <a:ext cx="374332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Worksheet" r:id="rId8" imgW="5534108" imgH="8010389" progId="Excel.Sheet.12">
                  <p:embed/>
                </p:oleObj>
              </mc:Choice>
              <mc:Fallback>
                <p:oleObj name="Worksheet" r:id="rId8" imgW="5534108" imgH="8010389" progId="Excel.Sheet.1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B981FE59-25D5-42D2-8617-9C57EF7624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29412" y="1063625"/>
                        <a:ext cx="374332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307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ENGENHARIA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5673D3-8E2E-420C-B813-BF95FA2BF3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6"/>
          <a:stretch/>
        </p:blipFill>
        <p:spPr>
          <a:xfrm>
            <a:off x="4242050" y="1314978"/>
            <a:ext cx="3707900" cy="5229514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4D261B18-3238-43DA-B5FE-F25770163E82}"/>
              </a:ext>
            </a:extLst>
          </p:cNvPr>
          <p:cNvSpPr/>
          <p:nvPr/>
        </p:nvSpPr>
        <p:spPr>
          <a:xfrm>
            <a:off x="4239745" y="1314978"/>
            <a:ext cx="3707902" cy="27521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119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ADMINISTRAÇÃO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A13E960E-E44E-4302-A1A7-D6BF65CCB9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8056658"/>
              </p:ext>
            </p:extLst>
          </p:nvPr>
        </p:nvGraphicFramePr>
        <p:xfrm>
          <a:off x="1239076" y="1581150"/>
          <a:ext cx="5206582" cy="4280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24AD6E2-EDD7-48CE-92B2-4D8C0810D193}"/>
              </a:ext>
            </a:extLst>
          </p:cNvPr>
          <p:cNvSpPr txBox="1"/>
          <p:nvPr/>
        </p:nvSpPr>
        <p:spPr>
          <a:xfrm>
            <a:off x="6969334" y="2551837"/>
            <a:ext cx="4213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Sitka Text Semibold" pitchFamily="2" charset="0"/>
              </a:rPr>
              <a:t>ORÇAMENTO</a:t>
            </a:r>
          </a:p>
          <a:p>
            <a:pPr algn="ctr"/>
            <a:r>
              <a:rPr lang="pt-BR" sz="3600" dirty="0">
                <a:latin typeface="Sitka Text Semibold" pitchFamily="2" charset="0"/>
              </a:rPr>
              <a:t>R$78.000,00</a:t>
            </a:r>
          </a:p>
          <a:p>
            <a:pPr algn="ctr"/>
            <a:endParaRPr lang="pt-BR" sz="3600" dirty="0">
              <a:latin typeface="Sitka Text Semibold" pitchFamily="2" charset="0"/>
            </a:endParaRPr>
          </a:p>
        </p:txBody>
      </p:sp>
      <p:pic>
        <p:nvPicPr>
          <p:cNvPr id="5" name="Gráfico 4" descr="Lista de Verificação com preenchimento sólido">
            <a:extLst>
              <a:ext uri="{FF2B5EF4-FFF2-40B4-BE49-F238E27FC236}">
                <a16:creationId xmlns:a16="http://schemas.microsoft.com/office/drawing/2014/main" id="{47956616-62F9-45FE-BE96-C1C805F49F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67276" y="3264429"/>
            <a:ext cx="914400" cy="914400"/>
          </a:xfrm>
          <a:prstGeom prst="rect">
            <a:avLst/>
          </a:prstGeom>
        </p:spPr>
      </p:pic>
      <p:pic>
        <p:nvPicPr>
          <p:cNvPr id="18" name="Gráfico 17" descr="Carrinho de compras com preenchimento sólido">
            <a:extLst>
              <a:ext uri="{FF2B5EF4-FFF2-40B4-BE49-F238E27FC236}">
                <a16:creationId xmlns:a16="http://schemas.microsoft.com/office/drawing/2014/main" id="{CD6E4E16-B457-4B1A-BD04-FEBB25D90F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24051" y="1790700"/>
            <a:ext cx="914400" cy="914400"/>
          </a:xfrm>
          <a:prstGeom prst="rect">
            <a:avLst/>
          </a:prstGeom>
        </p:spPr>
      </p:pic>
      <p:pic>
        <p:nvPicPr>
          <p:cNvPr id="20" name="Gráfico 19" descr="Usuários com preenchimento sólido">
            <a:extLst>
              <a:ext uri="{FF2B5EF4-FFF2-40B4-BE49-F238E27FC236}">
                <a16:creationId xmlns:a16="http://schemas.microsoft.com/office/drawing/2014/main" id="{AFFCD8E8-7DC2-4B43-847B-8BF1B13DFF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24051" y="4819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1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ADMINISTRAÇÃO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617877-EEFE-4330-A47A-8E24DE33DE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789" y="1533525"/>
            <a:ext cx="9250422" cy="44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99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EC999E3-D31D-4F05-808A-4F75CA5C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ADMINISTRAÇÃO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6EFC0B6-9CA9-48BF-BAA9-A7E0D3DB572D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E079E86-CC7F-43DC-BAD9-1604C47ABC6F}"/>
              </a:ext>
            </a:extLst>
          </p:cNvPr>
          <p:cNvGrpSpPr/>
          <p:nvPr/>
        </p:nvGrpSpPr>
        <p:grpSpPr>
          <a:xfrm>
            <a:off x="1239076" y="1970164"/>
            <a:ext cx="4414014" cy="3301130"/>
            <a:chOff x="767586" y="1749425"/>
            <a:chExt cx="4414014" cy="3301130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3991E637-9F18-4357-A458-1F41B32D0C85}"/>
                </a:ext>
              </a:extLst>
            </p:cNvPr>
            <p:cNvSpPr/>
            <p:nvPr/>
          </p:nvSpPr>
          <p:spPr>
            <a:xfrm>
              <a:off x="767588" y="1749425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20</a:t>
              </a: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4E372022-CAE1-44D8-8573-781ADB985630}"/>
                </a:ext>
              </a:extLst>
            </p:cNvPr>
            <p:cNvSpPr/>
            <p:nvPr/>
          </p:nvSpPr>
          <p:spPr>
            <a:xfrm>
              <a:off x="767588" y="2630129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20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ECD47EA0-7471-4BEB-87BA-CD4BF6F2AA1C}"/>
                </a:ext>
              </a:extLst>
            </p:cNvPr>
            <p:cNvSpPr/>
            <p:nvPr/>
          </p:nvSpPr>
          <p:spPr>
            <a:xfrm>
              <a:off x="767587" y="3510142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4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49015F6D-0310-471C-9D66-A2952099FD68}"/>
                </a:ext>
              </a:extLst>
            </p:cNvPr>
            <p:cNvSpPr/>
            <p:nvPr/>
          </p:nvSpPr>
          <p:spPr>
            <a:xfrm>
              <a:off x="767586" y="4390155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1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716CC90-A9CB-4555-B856-C57DA4C9180A}"/>
                </a:ext>
              </a:extLst>
            </p:cNvPr>
            <p:cNvSpPr txBox="1"/>
            <p:nvPr/>
          </p:nvSpPr>
          <p:spPr>
            <a:xfrm>
              <a:off x="1819275" y="1818015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COMPUTADORES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7EAA326-5424-4FC8-A5BE-430EF1812E4E}"/>
                </a:ext>
              </a:extLst>
            </p:cNvPr>
            <p:cNvSpPr txBox="1"/>
            <p:nvPr/>
          </p:nvSpPr>
          <p:spPr>
            <a:xfrm>
              <a:off x="1819275" y="2698719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TELEFONES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F2956B46-FF8B-4ED4-9AE1-C39930DD73FC}"/>
                </a:ext>
              </a:extLst>
            </p:cNvPr>
            <p:cNvSpPr txBox="1"/>
            <p:nvPr/>
          </p:nvSpPr>
          <p:spPr>
            <a:xfrm>
              <a:off x="1819275" y="3579423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IMPRESSORAS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DDBE5D7-5B38-45D4-A7EB-0E0B4C89FF9E}"/>
                </a:ext>
              </a:extLst>
            </p:cNvPr>
            <p:cNvSpPr txBox="1"/>
            <p:nvPr/>
          </p:nvSpPr>
          <p:spPr>
            <a:xfrm>
              <a:off x="1819275" y="4460127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ACCESS POINT</a:t>
              </a:r>
            </a:p>
          </p:txBody>
        </p:sp>
      </p:grp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0F6B6B1-AF5D-4DE4-903B-A5D642E8D3D2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EA68A813-615E-4BDE-BB69-4BC516924050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C3BB951F-55D0-4B03-9028-201F16783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296316"/>
              </p:ext>
            </p:extLst>
          </p:nvPr>
        </p:nvGraphicFramePr>
        <p:xfrm>
          <a:off x="6896103" y="1063624"/>
          <a:ext cx="3648078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Worksheet" r:id="rId8" imgW="5534108" imgH="8581991" progId="Excel.Sheet.12">
                  <p:embed/>
                </p:oleObj>
              </mc:Choice>
              <mc:Fallback>
                <p:oleObj name="Worksheet" r:id="rId8" imgW="5534108" imgH="8581991" progId="Excel.Shee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C3BB951F-55D0-4B03-9028-201F16783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96103" y="1063624"/>
                        <a:ext cx="3648078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430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ADMINISTRAÇÃO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2B83A8-EAF6-4439-9162-4909DFF565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195" y="1067233"/>
            <a:ext cx="4015610" cy="567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778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ORÇAMENTO FINAL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4D2A999-79E7-43A6-A544-9058E937EF24}"/>
              </a:ext>
            </a:extLst>
          </p:cNvPr>
          <p:cNvGrpSpPr/>
          <p:nvPr/>
        </p:nvGrpSpPr>
        <p:grpSpPr>
          <a:xfrm>
            <a:off x="2875140" y="2486025"/>
            <a:ext cx="6451245" cy="1895475"/>
            <a:chOff x="2875140" y="2486025"/>
            <a:chExt cx="6451245" cy="189547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99C40223-F371-41EE-811F-11EC0D4C84A4}"/>
                </a:ext>
              </a:extLst>
            </p:cNvPr>
            <p:cNvSpPr/>
            <p:nvPr/>
          </p:nvSpPr>
          <p:spPr>
            <a:xfrm>
              <a:off x="2875140" y="2486025"/>
              <a:ext cx="6451245" cy="1895475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96CC545A-914C-4BB6-A710-FC92A91E24F7}"/>
                </a:ext>
              </a:extLst>
            </p:cNvPr>
            <p:cNvSpPr txBox="1"/>
            <p:nvPr/>
          </p:nvSpPr>
          <p:spPr>
            <a:xfrm>
              <a:off x="3100388" y="2713077"/>
              <a:ext cx="60007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dirty="0">
                  <a:latin typeface="Sitka Text Semibold" pitchFamily="2" charset="0"/>
                </a:rPr>
                <a:t>R$985.500,00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32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RECEPÇÃO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4BE3B45-3C7D-44A9-820B-E3A6B16A7585}"/>
              </a:ext>
            </a:extLst>
          </p:cNvPr>
          <p:cNvGrpSpPr/>
          <p:nvPr/>
        </p:nvGrpSpPr>
        <p:grpSpPr>
          <a:xfrm>
            <a:off x="1239076" y="1581150"/>
            <a:ext cx="5206582" cy="4280959"/>
            <a:chOff x="3497472" y="1571625"/>
            <a:chExt cx="5206582" cy="4280959"/>
          </a:xfrm>
        </p:grpSpPr>
        <p:graphicFrame>
          <p:nvGraphicFramePr>
            <p:cNvPr id="3" name="Diagrama 2">
              <a:extLst>
                <a:ext uri="{FF2B5EF4-FFF2-40B4-BE49-F238E27FC236}">
                  <a16:creationId xmlns:a16="http://schemas.microsoft.com/office/drawing/2014/main" id="{A13E960E-E44E-4302-A1A7-D6BF65CCB93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31900053"/>
                </p:ext>
              </p:extLst>
            </p:nvPr>
          </p:nvGraphicFramePr>
          <p:xfrm>
            <a:off x="3497472" y="1571625"/>
            <a:ext cx="5206582" cy="428095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pic>
          <p:nvPicPr>
            <p:cNvPr id="5" name="Gráfico 4" descr="Manual com preenchimento sólido">
              <a:extLst>
                <a:ext uri="{FF2B5EF4-FFF2-40B4-BE49-F238E27FC236}">
                  <a16:creationId xmlns:a16="http://schemas.microsoft.com/office/drawing/2014/main" id="{4AE9EA7C-B3FF-4E7D-8624-FD479DD0E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152148" y="1762125"/>
              <a:ext cx="914400" cy="914400"/>
            </a:xfrm>
            <a:prstGeom prst="rect">
              <a:avLst/>
            </a:prstGeom>
          </p:spPr>
        </p:pic>
        <p:pic>
          <p:nvPicPr>
            <p:cNvPr id="8" name="Gráfico 7" descr="Ferramentas com preenchimento sólido">
              <a:extLst>
                <a:ext uri="{FF2B5EF4-FFF2-40B4-BE49-F238E27FC236}">
                  <a16:creationId xmlns:a16="http://schemas.microsoft.com/office/drawing/2014/main" id="{9CA3EA2A-2E7F-468E-8051-E8F6A54A7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24465" y="4849985"/>
              <a:ext cx="769765" cy="769765"/>
            </a:xfrm>
            <a:prstGeom prst="rect">
              <a:avLst/>
            </a:prstGeom>
          </p:spPr>
        </p:pic>
        <p:pic>
          <p:nvPicPr>
            <p:cNvPr id="10" name="Gráfico 9" descr="Café com preenchimento sólido">
              <a:extLst>
                <a:ext uri="{FF2B5EF4-FFF2-40B4-BE49-F238E27FC236}">
                  <a16:creationId xmlns:a16="http://schemas.microsoft.com/office/drawing/2014/main" id="{FD300755-9A67-421F-9670-9DFCE23F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172325" y="3181350"/>
              <a:ext cx="914400" cy="914400"/>
            </a:xfrm>
            <a:prstGeom prst="rect">
              <a:avLst/>
            </a:prstGeom>
          </p:spPr>
        </p:pic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24AD6E2-EDD7-48CE-92B2-4D8C0810D193}"/>
              </a:ext>
            </a:extLst>
          </p:cNvPr>
          <p:cNvSpPr txBox="1"/>
          <p:nvPr/>
        </p:nvSpPr>
        <p:spPr>
          <a:xfrm>
            <a:off x="6969334" y="2551837"/>
            <a:ext cx="4213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Sitka Text Semibold" pitchFamily="2" charset="0"/>
              </a:rPr>
              <a:t>ORÇAMENTO</a:t>
            </a:r>
          </a:p>
          <a:p>
            <a:pPr algn="ctr"/>
            <a:r>
              <a:rPr lang="pt-BR" sz="3600" dirty="0">
                <a:latin typeface="Sitka Text Semibold" pitchFamily="2" charset="0"/>
              </a:rPr>
              <a:t>R$76.000,00</a:t>
            </a:r>
          </a:p>
          <a:p>
            <a:pPr algn="ctr"/>
            <a:endParaRPr lang="pt-BR" sz="3600" dirty="0">
              <a:latin typeface="Sitka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90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RECEPÇÃO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AAE8C0-E150-4AB1-934D-B970373A6D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67" y="1409700"/>
            <a:ext cx="8967666" cy="455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43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EC999E3-D31D-4F05-808A-4F75CA5C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RECEPÇÃO</a:t>
            </a:r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99B08BD7-D1CF-451D-851A-581707557D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348338"/>
              </p:ext>
            </p:extLst>
          </p:nvPr>
        </p:nvGraphicFramePr>
        <p:xfrm>
          <a:off x="6792935" y="1197159"/>
          <a:ext cx="365601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r:id="rId8" imgW="5534108" imgH="8201127" progId="Excel.Sheet.12">
                  <p:embed/>
                </p:oleObj>
              </mc:Choice>
              <mc:Fallback>
                <p:oleObj name="Worksheet" r:id="rId8" imgW="5534108" imgH="8201127" progId="Excel.Sheet.12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99B08BD7-D1CF-451D-851A-581707557D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92935" y="1197159"/>
                        <a:ext cx="365601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6EFC0B6-9CA9-48BF-BAA9-A7E0D3DB572D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E079E86-CC7F-43DC-BAD9-1604C47ABC6F}"/>
              </a:ext>
            </a:extLst>
          </p:cNvPr>
          <p:cNvGrpSpPr/>
          <p:nvPr/>
        </p:nvGrpSpPr>
        <p:grpSpPr>
          <a:xfrm>
            <a:off x="1239076" y="1970164"/>
            <a:ext cx="4414014" cy="3301130"/>
            <a:chOff x="767586" y="1749425"/>
            <a:chExt cx="4414014" cy="3301130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3991E637-9F18-4357-A458-1F41B32D0C85}"/>
                </a:ext>
              </a:extLst>
            </p:cNvPr>
            <p:cNvSpPr/>
            <p:nvPr/>
          </p:nvSpPr>
          <p:spPr>
            <a:xfrm>
              <a:off x="767588" y="1749425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20</a:t>
              </a: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4E372022-CAE1-44D8-8573-781ADB985630}"/>
                </a:ext>
              </a:extLst>
            </p:cNvPr>
            <p:cNvSpPr/>
            <p:nvPr/>
          </p:nvSpPr>
          <p:spPr>
            <a:xfrm>
              <a:off x="767588" y="2630129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20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ECD47EA0-7471-4BEB-87BA-CD4BF6F2AA1C}"/>
                </a:ext>
              </a:extLst>
            </p:cNvPr>
            <p:cNvSpPr/>
            <p:nvPr/>
          </p:nvSpPr>
          <p:spPr>
            <a:xfrm>
              <a:off x="767587" y="3510142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1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49015F6D-0310-471C-9D66-A2952099FD68}"/>
                </a:ext>
              </a:extLst>
            </p:cNvPr>
            <p:cNvSpPr/>
            <p:nvPr/>
          </p:nvSpPr>
          <p:spPr>
            <a:xfrm>
              <a:off x="767586" y="4390155"/>
              <a:ext cx="942975" cy="66040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400" dirty="0">
                  <a:solidFill>
                    <a:schemeClr val="tx1"/>
                  </a:solidFill>
                  <a:latin typeface="Sitka Text Semibold" pitchFamily="2" charset="0"/>
                </a:rPr>
                <a:t>2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716CC90-A9CB-4555-B856-C57DA4C9180A}"/>
                </a:ext>
              </a:extLst>
            </p:cNvPr>
            <p:cNvSpPr txBox="1"/>
            <p:nvPr/>
          </p:nvSpPr>
          <p:spPr>
            <a:xfrm>
              <a:off x="1819275" y="1818015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COMPUTADORES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7EAA326-5424-4FC8-A5BE-430EF1812E4E}"/>
                </a:ext>
              </a:extLst>
            </p:cNvPr>
            <p:cNvSpPr txBox="1"/>
            <p:nvPr/>
          </p:nvSpPr>
          <p:spPr>
            <a:xfrm>
              <a:off x="1819275" y="2698719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TELEFONES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F2956B46-FF8B-4ED4-9AE1-C39930DD73FC}"/>
                </a:ext>
              </a:extLst>
            </p:cNvPr>
            <p:cNvSpPr txBox="1"/>
            <p:nvPr/>
          </p:nvSpPr>
          <p:spPr>
            <a:xfrm>
              <a:off x="1819275" y="3579423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IMPRESSORA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DDBE5D7-5B38-45D4-A7EB-0E0B4C89FF9E}"/>
                </a:ext>
              </a:extLst>
            </p:cNvPr>
            <p:cNvSpPr txBox="1"/>
            <p:nvPr/>
          </p:nvSpPr>
          <p:spPr>
            <a:xfrm>
              <a:off x="1819275" y="4460127"/>
              <a:ext cx="3362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Sitka Text Semibold" pitchFamily="2" charset="0"/>
                </a:rPr>
                <a:t>ACCESS POINT</a:t>
              </a:r>
            </a:p>
          </p:txBody>
        </p:sp>
      </p:grp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0F6B6B1-AF5D-4DE4-903B-A5D642E8D3D2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EA68A813-615E-4BDE-BB69-4BC516924050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09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RECEPÇÃO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61B23D-8700-4F02-AD4D-BADE472F8E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5"/>
          <a:stretch/>
        </p:blipFill>
        <p:spPr>
          <a:xfrm>
            <a:off x="4218629" y="1314978"/>
            <a:ext cx="3750134" cy="531466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9D7A798D-5DEB-4571-AB71-12ED8202B5C5}"/>
              </a:ext>
            </a:extLst>
          </p:cNvPr>
          <p:cNvSpPr/>
          <p:nvPr/>
        </p:nvSpPr>
        <p:spPr>
          <a:xfrm>
            <a:off x="4218629" y="4895849"/>
            <a:ext cx="3707902" cy="17337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16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 descr="Computador com preenchimento sólido">
            <a:extLst>
              <a:ext uri="{FF2B5EF4-FFF2-40B4-BE49-F238E27FC236}">
                <a16:creationId xmlns:a16="http://schemas.microsoft.com/office/drawing/2014/main" id="{1F261007-0F8A-4425-B132-F26061DF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6151563"/>
            <a:ext cx="660400" cy="660400"/>
          </a:xfrm>
          <a:prstGeom prst="rect">
            <a:avLst/>
          </a:prstGeom>
        </p:spPr>
      </p:pic>
      <p:pic>
        <p:nvPicPr>
          <p:cNvPr id="30" name="Gráfico 29" descr="Pulsação com preenchimento sólido">
            <a:extLst>
              <a:ext uri="{FF2B5EF4-FFF2-40B4-BE49-F238E27FC236}">
                <a16:creationId xmlns:a16="http://schemas.microsoft.com/office/drawing/2014/main" id="{31CD2D79-AAF9-4D08-87BC-7EC97A1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00" y="6151563"/>
            <a:ext cx="660400" cy="6604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979229F7-B38C-4561-B01A-13DF78AC2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5" y="46037"/>
            <a:ext cx="744105" cy="74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F4D8098A-6B7C-4A76-A4B6-AFAB1CF630D9}"/>
              </a:ext>
            </a:extLst>
          </p:cNvPr>
          <p:cNvSpPr/>
          <p:nvPr/>
        </p:nvSpPr>
        <p:spPr>
          <a:xfrm rot="952544">
            <a:off x="-391854" y="-327498"/>
            <a:ext cx="1490133" cy="1237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80F8DB6-033A-4545-B52A-A9D20B5B6BF9}"/>
              </a:ext>
            </a:extLst>
          </p:cNvPr>
          <p:cNvCxnSpPr/>
          <p:nvPr/>
        </p:nvCxnSpPr>
        <p:spPr>
          <a:xfrm>
            <a:off x="7334250" y="114300"/>
            <a:ext cx="48577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B50C22-F931-4083-8D24-D10856573D4D}"/>
              </a:ext>
            </a:extLst>
          </p:cNvPr>
          <p:cNvCxnSpPr/>
          <p:nvPr/>
        </p:nvCxnSpPr>
        <p:spPr>
          <a:xfrm>
            <a:off x="314325" y="91440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BB6583-0234-4262-B107-88120DC5D8A3}"/>
              </a:ext>
            </a:extLst>
          </p:cNvPr>
          <p:cNvCxnSpPr/>
          <p:nvPr/>
        </p:nvCxnSpPr>
        <p:spPr>
          <a:xfrm>
            <a:off x="11887200" y="0"/>
            <a:ext cx="0" cy="47053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2">
            <a:extLst>
              <a:ext uri="{FF2B5EF4-FFF2-40B4-BE49-F238E27FC236}">
                <a16:creationId xmlns:a16="http://schemas.microsoft.com/office/drawing/2014/main" id="{AB3D044B-B7F7-4586-A896-21164AB2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1" y="110783"/>
            <a:ext cx="7085004" cy="1089895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latin typeface="Sitka Text Semibold" pitchFamily="2" charset="0"/>
              </a:rPr>
              <a:t>EMERGÊNCIA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A13E960E-E44E-4302-A1A7-D6BF65CCB9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4179907"/>
              </p:ext>
            </p:extLst>
          </p:nvPr>
        </p:nvGraphicFramePr>
        <p:xfrm>
          <a:off x="1239076" y="1581150"/>
          <a:ext cx="5206582" cy="4280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124AD6E2-EDD7-48CE-92B2-4D8C0810D193}"/>
              </a:ext>
            </a:extLst>
          </p:cNvPr>
          <p:cNvSpPr txBox="1"/>
          <p:nvPr/>
        </p:nvSpPr>
        <p:spPr>
          <a:xfrm>
            <a:off x="6969334" y="2551837"/>
            <a:ext cx="4213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Sitka Text Semibold" pitchFamily="2" charset="0"/>
              </a:rPr>
              <a:t>ORÇAMENTO</a:t>
            </a:r>
          </a:p>
          <a:p>
            <a:pPr algn="ctr"/>
            <a:r>
              <a:rPr lang="pt-BR" sz="3600" dirty="0">
                <a:latin typeface="Sitka Text Semibold" pitchFamily="2" charset="0"/>
              </a:rPr>
              <a:t>R$76.000,00</a:t>
            </a:r>
          </a:p>
          <a:p>
            <a:pPr algn="ctr"/>
            <a:endParaRPr lang="pt-BR" sz="3600" dirty="0">
              <a:latin typeface="Sitka Text Semibold" pitchFamily="2" charset="0"/>
            </a:endParaRPr>
          </a:p>
        </p:txBody>
      </p:sp>
      <p:pic>
        <p:nvPicPr>
          <p:cNvPr id="4" name="Gráfico 3" descr="Béquer com preenchimento sólido">
            <a:extLst>
              <a:ext uri="{FF2B5EF4-FFF2-40B4-BE49-F238E27FC236}">
                <a16:creationId xmlns:a16="http://schemas.microsoft.com/office/drawing/2014/main" id="{87EC9318-9E8F-4EFE-9223-3CB5C46BBD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67276" y="3264429"/>
            <a:ext cx="914400" cy="914400"/>
          </a:xfrm>
          <a:prstGeom prst="rect">
            <a:avLst/>
          </a:prstGeom>
        </p:spPr>
      </p:pic>
      <p:pic>
        <p:nvPicPr>
          <p:cNvPr id="9" name="Gráfico 8" descr="Relógio com preenchimento sólido">
            <a:extLst>
              <a:ext uri="{FF2B5EF4-FFF2-40B4-BE49-F238E27FC236}">
                <a16:creationId xmlns:a16="http://schemas.microsoft.com/office/drawing/2014/main" id="{AAA7FA46-69B1-4DF9-BE6F-C27E1BFEBB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14525" y="4819650"/>
            <a:ext cx="914400" cy="914400"/>
          </a:xfrm>
          <a:prstGeom prst="rect">
            <a:avLst/>
          </a:prstGeom>
        </p:spPr>
      </p:pic>
      <p:pic>
        <p:nvPicPr>
          <p:cNvPr id="17" name="Gráfico 16" descr="Dormir com preenchimento sólido">
            <a:extLst>
              <a:ext uri="{FF2B5EF4-FFF2-40B4-BE49-F238E27FC236}">
                <a16:creationId xmlns:a16="http://schemas.microsoft.com/office/drawing/2014/main" id="{CB0A2FB0-26A8-4CEE-A572-0659B9160F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11758" y="1828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8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</TotalTime>
  <Words>360</Words>
  <Application>Microsoft Office PowerPoint</Application>
  <PresentationFormat>Widescreen</PresentationFormat>
  <Paragraphs>231</Paragraphs>
  <Slides>46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Sitka Display Semibold</vt:lpstr>
      <vt:lpstr>Sitka Text Semibold</vt:lpstr>
      <vt:lpstr>Tema do Office</vt:lpstr>
      <vt:lpstr>Worksheet</vt:lpstr>
      <vt:lpstr>HOSPITAL ST. JONAS</vt:lpstr>
      <vt:lpstr>ESTRUTURA BÁSICA</vt:lpstr>
      <vt:lpstr>DIVISÃO</vt:lpstr>
      <vt:lpstr>ORÇAMENTO</vt:lpstr>
      <vt:lpstr>RECEPÇÃO</vt:lpstr>
      <vt:lpstr>RECEPÇÃO</vt:lpstr>
      <vt:lpstr>RECEPÇÃO</vt:lpstr>
      <vt:lpstr>RECEPÇÃO</vt:lpstr>
      <vt:lpstr>EMERGÊNCIA</vt:lpstr>
      <vt:lpstr>EMERGÊNCIA</vt:lpstr>
      <vt:lpstr>EMERGÊNCIA</vt:lpstr>
      <vt:lpstr>EMERGÊNCIA</vt:lpstr>
      <vt:lpstr>ENFERMAGEM</vt:lpstr>
      <vt:lpstr>ENFERMAGEM</vt:lpstr>
      <vt:lpstr>ENFERMAGEM</vt:lpstr>
      <vt:lpstr>ENFERMAGEM</vt:lpstr>
      <vt:lpstr>POSTO 1</vt:lpstr>
      <vt:lpstr>POSTO 1</vt:lpstr>
      <vt:lpstr>POSTO 1</vt:lpstr>
      <vt:lpstr>POSTO 1</vt:lpstr>
      <vt:lpstr>FARMÁCIA</vt:lpstr>
      <vt:lpstr>FARMÁCIA</vt:lpstr>
      <vt:lpstr>FARMÁCIA</vt:lpstr>
      <vt:lpstr>FARMÁCIA</vt:lpstr>
      <vt:lpstr>CENTRO CIRÚRGICO</vt:lpstr>
      <vt:lpstr>CENTRO CIRÚRGICO</vt:lpstr>
      <vt:lpstr>CENTRO CIRÚRGICO</vt:lpstr>
      <vt:lpstr>CENTRO CIRÚRGICO</vt:lpstr>
      <vt:lpstr>U.T.I</vt:lpstr>
      <vt:lpstr>U.T.I</vt:lpstr>
      <vt:lpstr>U.T.I</vt:lpstr>
      <vt:lpstr>U.T.I</vt:lpstr>
      <vt:lpstr>T.I</vt:lpstr>
      <vt:lpstr>T.I</vt:lpstr>
      <vt:lpstr>T.I</vt:lpstr>
      <vt:lpstr>T.I</vt:lpstr>
      <vt:lpstr>TI - SERVIDOR</vt:lpstr>
      <vt:lpstr>ENGENHARIA</vt:lpstr>
      <vt:lpstr>ENGENHARIA</vt:lpstr>
      <vt:lpstr>ENGENHARIA</vt:lpstr>
      <vt:lpstr>ENGENHARIA</vt:lpstr>
      <vt:lpstr>ADMINISTRAÇÃO</vt:lpstr>
      <vt:lpstr>ADMINISTRAÇÃO</vt:lpstr>
      <vt:lpstr>ADMINISTRAÇÃO</vt:lpstr>
      <vt:lpstr>ADMINISTRAÇÃO</vt:lpstr>
      <vt:lpstr>ORÇAMENTO FINAL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ST. JONAS</dc:title>
  <dc:creator>Mateus Kuhl</dc:creator>
  <cp:lastModifiedBy>Mateus Kuhl</cp:lastModifiedBy>
  <cp:revision>33</cp:revision>
  <dcterms:created xsi:type="dcterms:W3CDTF">2023-05-21T14:18:13Z</dcterms:created>
  <dcterms:modified xsi:type="dcterms:W3CDTF">2023-05-22T22:41:21Z</dcterms:modified>
</cp:coreProperties>
</file>